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4" r:id="rId3"/>
    <p:sldId id="257" r:id="rId4"/>
    <p:sldId id="260" r:id="rId5"/>
    <p:sldId id="258" r:id="rId6"/>
    <p:sldId id="261" r:id="rId7"/>
    <p:sldId id="263"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4" autoAdjust="0"/>
    <p:restoredTop sz="94660"/>
  </p:normalViewPr>
  <p:slideViewPr>
    <p:cSldViewPr snapToGrid="0">
      <p:cViewPr>
        <p:scale>
          <a:sx n="82" d="100"/>
          <a:sy n="82" d="100"/>
        </p:scale>
        <p:origin x="404"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279B34-3941-4F18-9F91-2C45FF768783}" type="doc">
      <dgm:prSet loTypeId="urn:microsoft.com/office/officeart/2018/5/layout/IconCircleLabelList" loCatId="icon" qsTypeId="urn:microsoft.com/office/officeart/2005/8/quickstyle/simple1" qsCatId="simple" csTypeId="urn:microsoft.com/office/officeart/2005/8/colors/accent1_4" csCatId="accent1" phldr="1"/>
      <dgm:spPr/>
    </dgm:pt>
    <dgm:pt modelId="{322C7AAF-B3D8-4EBD-A887-F9426532B24B}">
      <dgm:prSet phldrT="[Text]"/>
      <dgm:spPr/>
      <dgm:t>
        <a:bodyPr/>
        <a:lstStyle/>
        <a:p>
          <a:pPr>
            <a:lnSpc>
              <a:spcPct val="100000"/>
            </a:lnSpc>
            <a:defRPr cap="all"/>
          </a:pPr>
          <a:r>
            <a:rPr lang="en-US" b="0" i="0">
              <a:effectLst/>
              <a:latin typeface="Open Sans"/>
            </a:rPr>
            <a:t>decisions</a:t>
          </a:r>
          <a:endParaRPr lang="en-US"/>
        </a:p>
      </dgm:t>
    </dgm:pt>
    <dgm:pt modelId="{3E188490-ADCA-47FA-A520-00B98DC2CEB4}" type="parTrans" cxnId="{2B772189-F433-4FFE-8821-1E40E437A038}">
      <dgm:prSet/>
      <dgm:spPr/>
      <dgm:t>
        <a:bodyPr/>
        <a:lstStyle/>
        <a:p>
          <a:endParaRPr lang="en-US"/>
        </a:p>
      </dgm:t>
    </dgm:pt>
    <dgm:pt modelId="{6D3E7894-4AA1-4D79-A9D5-88985A226DD5}" type="sibTrans" cxnId="{2B772189-F433-4FFE-8821-1E40E437A038}">
      <dgm:prSet/>
      <dgm:spPr/>
      <dgm:t>
        <a:bodyPr/>
        <a:lstStyle/>
        <a:p>
          <a:endParaRPr lang="en-US"/>
        </a:p>
      </dgm:t>
    </dgm:pt>
    <dgm:pt modelId="{AFA3F7C0-0F62-4543-9F7A-28971EC12DCF}">
      <dgm:prSet phldrT="[Text]"/>
      <dgm:spPr/>
      <dgm:t>
        <a:bodyPr/>
        <a:lstStyle/>
        <a:p>
          <a:pPr>
            <a:lnSpc>
              <a:spcPct val="100000"/>
            </a:lnSpc>
            <a:defRPr cap="all"/>
          </a:pPr>
          <a:r>
            <a:rPr lang="en-US" b="0" i="0">
              <a:effectLst/>
              <a:latin typeface="Open Sans"/>
            </a:rPr>
            <a:t>analyze market trends</a:t>
          </a:r>
          <a:endParaRPr lang="en-US"/>
        </a:p>
      </dgm:t>
    </dgm:pt>
    <dgm:pt modelId="{64E5B64A-8BDD-4F9C-B737-0D7B5ADB2DA8}" type="parTrans" cxnId="{4BDA325B-BBE5-475E-A1CF-FEBCEF3ACDE5}">
      <dgm:prSet/>
      <dgm:spPr/>
      <dgm:t>
        <a:bodyPr/>
        <a:lstStyle/>
        <a:p>
          <a:endParaRPr lang="en-US"/>
        </a:p>
      </dgm:t>
    </dgm:pt>
    <dgm:pt modelId="{BCB23B62-5438-48DD-A557-5DCFC6E03898}" type="sibTrans" cxnId="{4BDA325B-BBE5-475E-A1CF-FEBCEF3ACDE5}">
      <dgm:prSet/>
      <dgm:spPr/>
      <dgm:t>
        <a:bodyPr/>
        <a:lstStyle/>
        <a:p>
          <a:endParaRPr lang="en-US"/>
        </a:p>
      </dgm:t>
    </dgm:pt>
    <dgm:pt modelId="{EAA9BD30-5EED-4780-B3FD-5B5CA4B0070E}">
      <dgm:prSet phldrT="[Text]"/>
      <dgm:spPr/>
      <dgm:t>
        <a:bodyPr/>
        <a:lstStyle/>
        <a:p>
          <a:pPr>
            <a:lnSpc>
              <a:spcPct val="100000"/>
            </a:lnSpc>
            <a:defRPr cap="all"/>
          </a:pPr>
          <a:r>
            <a:rPr lang="en-US" b="0" i="0">
              <a:effectLst/>
              <a:latin typeface="Open Sans"/>
            </a:rPr>
            <a:t>reduce losses</a:t>
          </a:r>
          <a:endParaRPr lang="en-US"/>
        </a:p>
      </dgm:t>
    </dgm:pt>
    <dgm:pt modelId="{90BE37E5-9F5C-43C2-85CA-04B43888D9BD}" type="parTrans" cxnId="{5E8248DA-0DB2-4C61-8C24-2E7CD9300DB1}">
      <dgm:prSet/>
      <dgm:spPr/>
      <dgm:t>
        <a:bodyPr/>
        <a:lstStyle/>
        <a:p>
          <a:endParaRPr lang="en-US"/>
        </a:p>
      </dgm:t>
    </dgm:pt>
    <dgm:pt modelId="{EEE3344A-1EFE-4448-AE83-79344C7EE16A}" type="sibTrans" cxnId="{5E8248DA-0DB2-4C61-8C24-2E7CD9300DB1}">
      <dgm:prSet/>
      <dgm:spPr/>
      <dgm:t>
        <a:bodyPr/>
        <a:lstStyle/>
        <a:p>
          <a:endParaRPr lang="en-US"/>
        </a:p>
      </dgm:t>
    </dgm:pt>
    <dgm:pt modelId="{1F6C6402-5737-4558-83E1-09BD254A600E}">
      <dgm:prSet phldrT="[Text]"/>
      <dgm:spPr/>
      <dgm:t>
        <a:bodyPr/>
        <a:lstStyle/>
        <a:p>
          <a:pPr>
            <a:lnSpc>
              <a:spcPct val="100000"/>
            </a:lnSpc>
            <a:defRPr cap="all"/>
          </a:pPr>
          <a:r>
            <a:rPr lang="en-US" b="0" i="0">
              <a:effectLst/>
              <a:latin typeface="Open Sans"/>
            </a:rPr>
            <a:t>increase profits</a:t>
          </a:r>
          <a:endParaRPr lang="en-US"/>
        </a:p>
      </dgm:t>
    </dgm:pt>
    <dgm:pt modelId="{F3902C06-5502-4197-A346-559E5C316B0B}" type="parTrans" cxnId="{5B3DA0E6-3597-4BE5-A1FE-D5863EB0EF10}">
      <dgm:prSet/>
      <dgm:spPr/>
      <dgm:t>
        <a:bodyPr/>
        <a:lstStyle/>
        <a:p>
          <a:endParaRPr lang="en-US"/>
        </a:p>
      </dgm:t>
    </dgm:pt>
    <dgm:pt modelId="{422063C2-9FBE-44B3-B704-B300F522650F}" type="sibTrans" cxnId="{5B3DA0E6-3597-4BE5-A1FE-D5863EB0EF10}">
      <dgm:prSet/>
      <dgm:spPr/>
      <dgm:t>
        <a:bodyPr/>
        <a:lstStyle/>
        <a:p>
          <a:endParaRPr lang="en-US"/>
        </a:p>
      </dgm:t>
    </dgm:pt>
    <dgm:pt modelId="{54CC3609-3838-45B7-A9D7-F718060141BC}" type="pres">
      <dgm:prSet presAssocID="{E4279B34-3941-4F18-9F91-2C45FF768783}" presName="root" presStyleCnt="0">
        <dgm:presLayoutVars>
          <dgm:dir/>
          <dgm:resizeHandles val="exact"/>
        </dgm:presLayoutVars>
      </dgm:prSet>
      <dgm:spPr/>
    </dgm:pt>
    <dgm:pt modelId="{D4249B18-8EF8-479B-AB5C-945AD97DF1EE}" type="pres">
      <dgm:prSet presAssocID="{322C7AAF-B3D8-4EBD-A887-F9426532B24B}" presName="compNode" presStyleCnt="0"/>
      <dgm:spPr/>
    </dgm:pt>
    <dgm:pt modelId="{710A1508-11DB-46D5-8867-AA2DDDF6F5DA}" type="pres">
      <dgm:prSet presAssocID="{322C7AAF-B3D8-4EBD-A887-F9426532B24B}" presName="iconBgRect" presStyleLbl="bgShp" presStyleIdx="0" presStyleCnt="4"/>
      <dgm:spPr/>
    </dgm:pt>
    <dgm:pt modelId="{6219D3AC-CC73-481B-A796-1E0A5104B43B}" type="pres">
      <dgm:prSet presAssocID="{322C7AAF-B3D8-4EBD-A887-F9426532B24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7D31F5C1-EDAB-4E88-B552-081F1E3EFFAF}" type="pres">
      <dgm:prSet presAssocID="{322C7AAF-B3D8-4EBD-A887-F9426532B24B}" presName="spaceRect" presStyleCnt="0"/>
      <dgm:spPr/>
    </dgm:pt>
    <dgm:pt modelId="{1AF45711-9A30-426D-81B9-D4DD5A8B7091}" type="pres">
      <dgm:prSet presAssocID="{322C7AAF-B3D8-4EBD-A887-F9426532B24B}" presName="textRect" presStyleLbl="revTx" presStyleIdx="0" presStyleCnt="4">
        <dgm:presLayoutVars>
          <dgm:chMax val="1"/>
          <dgm:chPref val="1"/>
        </dgm:presLayoutVars>
      </dgm:prSet>
      <dgm:spPr/>
    </dgm:pt>
    <dgm:pt modelId="{F4E9D194-E70F-47A3-8974-B1B9AE40B922}" type="pres">
      <dgm:prSet presAssocID="{6D3E7894-4AA1-4D79-A9D5-88985A226DD5}" presName="sibTrans" presStyleCnt="0"/>
      <dgm:spPr/>
    </dgm:pt>
    <dgm:pt modelId="{EA40E157-7852-4E86-9F22-E35722F6C36A}" type="pres">
      <dgm:prSet presAssocID="{AFA3F7C0-0F62-4543-9F7A-28971EC12DCF}" presName="compNode" presStyleCnt="0"/>
      <dgm:spPr/>
    </dgm:pt>
    <dgm:pt modelId="{90DDCBEC-F531-46D8-82F2-4BD9D5235C1E}" type="pres">
      <dgm:prSet presAssocID="{AFA3F7C0-0F62-4543-9F7A-28971EC12DCF}" presName="iconBgRect" presStyleLbl="bgShp" presStyleIdx="1" presStyleCnt="4"/>
      <dgm:spPr/>
    </dgm:pt>
    <dgm:pt modelId="{B8791B23-923D-4FBC-ACCB-D244B8782CB6}" type="pres">
      <dgm:prSet presAssocID="{AFA3F7C0-0F62-4543-9F7A-28971EC12DC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A74E8F5F-0B73-4279-AA35-FD3454D17CB9}" type="pres">
      <dgm:prSet presAssocID="{AFA3F7C0-0F62-4543-9F7A-28971EC12DCF}" presName="spaceRect" presStyleCnt="0"/>
      <dgm:spPr/>
    </dgm:pt>
    <dgm:pt modelId="{AEA8B9AB-FAC6-4EAB-B476-2DDB4B20A760}" type="pres">
      <dgm:prSet presAssocID="{AFA3F7C0-0F62-4543-9F7A-28971EC12DCF}" presName="textRect" presStyleLbl="revTx" presStyleIdx="1" presStyleCnt="4">
        <dgm:presLayoutVars>
          <dgm:chMax val="1"/>
          <dgm:chPref val="1"/>
        </dgm:presLayoutVars>
      </dgm:prSet>
      <dgm:spPr/>
    </dgm:pt>
    <dgm:pt modelId="{3E22023C-B55E-4134-852E-5ED4829B954A}" type="pres">
      <dgm:prSet presAssocID="{BCB23B62-5438-48DD-A557-5DCFC6E03898}" presName="sibTrans" presStyleCnt="0"/>
      <dgm:spPr/>
    </dgm:pt>
    <dgm:pt modelId="{67E0C38F-DCA1-4E42-9AD5-ADF6F3CBEEF2}" type="pres">
      <dgm:prSet presAssocID="{EAA9BD30-5EED-4780-B3FD-5B5CA4B0070E}" presName="compNode" presStyleCnt="0"/>
      <dgm:spPr/>
    </dgm:pt>
    <dgm:pt modelId="{90BAEC12-D7FA-4C67-A2AF-37FE0DF247CA}" type="pres">
      <dgm:prSet presAssocID="{EAA9BD30-5EED-4780-B3FD-5B5CA4B0070E}" presName="iconBgRect" presStyleLbl="bgShp" presStyleIdx="2" presStyleCnt="4"/>
      <dgm:spPr/>
    </dgm:pt>
    <dgm:pt modelId="{447886A9-B9DE-4F64-91CB-F7EB888F8B96}" type="pres">
      <dgm:prSet presAssocID="{EAA9BD30-5EED-4780-B3FD-5B5CA4B0070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wnward trend"/>
        </a:ext>
      </dgm:extLst>
    </dgm:pt>
    <dgm:pt modelId="{8FDAFB57-B4C8-40F7-B1C8-C8F80194EC18}" type="pres">
      <dgm:prSet presAssocID="{EAA9BD30-5EED-4780-B3FD-5B5CA4B0070E}" presName="spaceRect" presStyleCnt="0"/>
      <dgm:spPr/>
    </dgm:pt>
    <dgm:pt modelId="{1D10763F-6A94-471D-BBC7-C1018D62682C}" type="pres">
      <dgm:prSet presAssocID="{EAA9BD30-5EED-4780-B3FD-5B5CA4B0070E}" presName="textRect" presStyleLbl="revTx" presStyleIdx="2" presStyleCnt="4">
        <dgm:presLayoutVars>
          <dgm:chMax val="1"/>
          <dgm:chPref val="1"/>
        </dgm:presLayoutVars>
      </dgm:prSet>
      <dgm:spPr/>
    </dgm:pt>
    <dgm:pt modelId="{D601D64F-4474-4CDC-AF49-37F6118CFF9C}" type="pres">
      <dgm:prSet presAssocID="{EEE3344A-1EFE-4448-AE83-79344C7EE16A}" presName="sibTrans" presStyleCnt="0"/>
      <dgm:spPr/>
    </dgm:pt>
    <dgm:pt modelId="{64B4A216-9D4B-4EB4-A10D-B5B568FCFD3F}" type="pres">
      <dgm:prSet presAssocID="{1F6C6402-5737-4558-83E1-09BD254A600E}" presName="compNode" presStyleCnt="0"/>
      <dgm:spPr/>
    </dgm:pt>
    <dgm:pt modelId="{EE56472D-90CC-4DDE-AD10-455E128B6E2D}" type="pres">
      <dgm:prSet presAssocID="{1F6C6402-5737-4558-83E1-09BD254A600E}" presName="iconBgRect" presStyleLbl="bgShp" presStyleIdx="3" presStyleCnt="4"/>
      <dgm:spPr/>
    </dgm:pt>
    <dgm:pt modelId="{B9619F9D-8E6C-4707-ADEF-7538EBAC9DF5}" type="pres">
      <dgm:prSet presAssocID="{1F6C6402-5737-4558-83E1-09BD254A600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ey"/>
        </a:ext>
      </dgm:extLst>
    </dgm:pt>
    <dgm:pt modelId="{6268491E-F4F8-43A8-9D17-7DF1E8860CEC}" type="pres">
      <dgm:prSet presAssocID="{1F6C6402-5737-4558-83E1-09BD254A600E}" presName="spaceRect" presStyleCnt="0"/>
      <dgm:spPr/>
    </dgm:pt>
    <dgm:pt modelId="{DFA2BD80-4E82-424D-81C6-C27398F454A4}" type="pres">
      <dgm:prSet presAssocID="{1F6C6402-5737-4558-83E1-09BD254A600E}" presName="textRect" presStyleLbl="revTx" presStyleIdx="3" presStyleCnt="4">
        <dgm:presLayoutVars>
          <dgm:chMax val="1"/>
          <dgm:chPref val="1"/>
        </dgm:presLayoutVars>
      </dgm:prSet>
      <dgm:spPr/>
    </dgm:pt>
  </dgm:ptLst>
  <dgm:cxnLst>
    <dgm:cxn modelId="{8E9B7C0E-E51B-4380-8680-0F818B2D726B}" type="presOf" srcId="{1F6C6402-5737-4558-83E1-09BD254A600E}" destId="{DFA2BD80-4E82-424D-81C6-C27398F454A4}" srcOrd="0" destOrd="0" presId="urn:microsoft.com/office/officeart/2018/5/layout/IconCircleLabelList"/>
    <dgm:cxn modelId="{DD8B3527-CDED-4297-943C-6F80B2B20F18}" type="presOf" srcId="{EAA9BD30-5EED-4780-B3FD-5B5CA4B0070E}" destId="{1D10763F-6A94-471D-BBC7-C1018D62682C}" srcOrd="0" destOrd="0" presId="urn:microsoft.com/office/officeart/2018/5/layout/IconCircleLabelList"/>
    <dgm:cxn modelId="{4BDA325B-BBE5-475E-A1CF-FEBCEF3ACDE5}" srcId="{E4279B34-3941-4F18-9F91-2C45FF768783}" destId="{AFA3F7C0-0F62-4543-9F7A-28971EC12DCF}" srcOrd="1" destOrd="0" parTransId="{64E5B64A-8BDD-4F9C-B737-0D7B5ADB2DA8}" sibTransId="{BCB23B62-5438-48DD-A557-5DCFC6E03898}"/>
    <dgm:cxn modelId="{C0600489-315D-486E-964C-E32CB711EDBE}" type="presOf" srcId="{AFA3F7C0-0F62-4543-9F7A-28971EC12DCF}" destId="{AEA8B9AB-FAC6-4EAB-B476-2DDB4B20A760}" srcOrd="0" destOrd="0" presId="urn:microsoft.com/office/officeart/2018/5/layout/IconCircleLabelList"/>
    <dgm:cxn modelId="{2B772189-F433-4FFE-8821-1E40E437A038}" srcId="{E4279B34-3941-4F18-9F91-2C45FF768783}" destId="{322C7AAF-B3D8-4EBD-A887-F9426532B24B}" srcOrd="0" destOrd="0" parTransId="{3E188490-ADCA-47FA-A520-00B98DC2CEB4}" sibTransId="{6D3E7894-4AA1-4D79-A9D5-88985A226DD5}"/>
    <dgm:cxn modelId="{C9347795-7B8B-42E7-85FB-F2C9212318B9}" type="presOf" srcId="{E4279B34-3941-4F18-9F91-2C45FF768783}" destId="{54CC3609-3838-45B7-A9D7-F718060141BC}" srcOrd="0" destOrd="0" presId="urn:microsoft.com/office/officeart/2018/5/layout/IconCircleLabelList"/>
    <dgm:cxn modelId="{5E8248DA-0DB2-4C61-8C24-2E7CD9300DB1}" srcId="{E4279B34-3941-4F18-9F91-2C45FF768783}" destId="{EAA9BD30-5EED-4780-B3FD-5B5CA4B0070E}" srcOrd="2" destOrd="0" parTransId="{90BE37E5-9F5C-43C2-85CA-04B43888D9BD}" sibTransId="{EEE3344A-1EFE-4448-AE83-79344C7EE16A}"/>
    <dgm:cxn modelId="{5B3DA0E6-3597-4BE5-A1FE-D5863EB0EF10}" srcId="{E4279B34-3941-4F18-9F91-2C45FF768783}" destId="{1F6C6402-5737-4558-83E1-09BD254A600E}" srcOrd="3" destOrd="0" parTransId="{F3902C06-5502-4197-A346-559E5C316B0B}" sibTransId="{422063C2-9FBE-44B3-B704-B300F522650F}"/>
    <dgm:cxn modelId="{E9AE15EF-9F23-4E07-9A7C-738CEDA21209}" type="presOf" srcId="{322C7AAF-B3D8-4EBD-A887-F9426532B24B}" destId="{1AF45711-9A30-426D-81B9-D4DD5A8B7091}" srcOrd="0" destOrd="0" presId="urn:microsoft.com/office/officeart/2018/5/layout/IconCircleLabelList"/>
    <dgm:cxn modelId="{D331D057-2ADB-4216-9921-05BBBAE7C5EC}" type="presParOf" srcId="{54CC3609-3838-45B7-A9D7-F718060141BC}" destId="{D4249B18-8EF8-479B-AB5C-945AD97DF1EE}" srcOrd="0" destOrd="0" presId="urn:microsoft.com/office/officeart/2018/5/layout/IconCircleLabelList"/>
    <dgm:cxn modelId="{A9C79553-69C4-43CC-8779-4E81ED3483BF}" type="presParOf" srcId="{D4249B18-8EF8-479B-AB5C-945AD97DF1EE}" destId="{710A1508-11DB-46D5-8867-AA2DDDF6F5DA}" srcOrd="0" destOrd="0" presId="urn:microsoft.com/office/officeart/2018/5/layout/IconCircleLabelList"/>
    <dgm:cxn modelId="{42E48584-FADB-41E8-B368-8C46419F7003}" type="presParOf" srcId="{D4249B18-8EF8-479B-AB5C-945AD97DF1EE}" destId="{6219D3AC-CC73-481B-A796-1E0A5104B43B}" srcOrd="1" destOrd="0" presId="urn:microsoft.com/office/officeart/2018/5/layout/IconCircleLabelList"/>
    <dgm:cxn modelId="{5721EE46-EA79-481F-B421-320BD64B8086}" type="presParOf" srcId="{D4249B18-8EF8-479B-AB5C-945AD97DF1EE}" destId="{7D31F5C1-EDAB-4E88-B552-081F1E3EFFAF}" srcOrd="2" destOrd="0" presId="urn:microsoft.com/office/officeart/2018/5/layout/IconCircleLabelList"/>
    <dgm:cxn modelId="{11E06ED1-B253-4CE5-A67A-30A012E56507}" type="presParOf" srcId="{D4249B18-8EF8-479B-AB5C-945AD97DF1EE}" destId="{1AF45711-9A30-426D-81B9-D4DD5A8B7091}" srcOrd="3" destOrd="0" presId="urn:microsoft.com/office/officeart/2018/5/layout/IconCircleLabelList"/>
    <dgm:cxn modelId="{BE75C232-35D2-40FD-AEEB-0D289C250F1A}" type="presParOf" srcId="{54CC3609-3838-45B7-A9D7-F718060141BC}" destId="{F4E9D194-E70F-47A3-8974-B1B9AE40B922}" srcOrd="1" destOrd="0" presId="urn:microsoft.com/office/officeart/2018/5/layout/IconCircleLabelList"/>
    <dgm:cxn modelId="{7BA7DA22-5867-46CD-9C2B-2BF112A4E3D5}" type="presParOf" srcId="{54CC3609-3838-45B7-A9D7-F718060141BC}" destId="{EA40E157-7852-4E86-9F22-E35722F6C36A}" srcOrd="2" destOrd="0" presId="urn:microsoft.com/office/officeart/2018/5/layout/IconCircleLabelList"/>
    <dgm:cxn modelId="{1636E0D3-DACD-41D0-827E-27D8897574B9}" type="presParOf" srcId="{EA40E157-7852-4E86-9F22-E35722F6C36A}" destId="{90DDCBEC-F531-46D8-82F2-4BD9D5235C1E}" srcOrd="0" destOrd="0" presId="urn:microsoft.com/office/officeart/2018/5/layout/IconCircleLabelList"/>
    <dgm:cxn modelId="{5DC04080-81E8-492E-88C9-10E5F516A1D1}" type="presParOf" srcId="{EA40E157-7852-4E86-9F22-E35722F6C36A}" destId="{B8791B23-923D-4FBC-ACCB-D244B8782CB6}" srcOrd="1" destOrd="0" presId="urn:microsoft.com/office/officeart/2018/5/layout/IconCircleLabelList"/>
    <dgm:cxn modelId="{CD67E51B-0276-4EF2-BA22-B03647AFCB76}" type="presParOf" srcId="{EA40E157-7852-4E86-9F22-E35722F6C36A}" destId="{A74E8F5F-0B73-4279-AA35-FD3454D17CB9}" srcOrd="2" destOrd="0" presId="urn:microsoft.com/office/officeart/2018/5/layout/IconCircleLabelList"/>
    <dgm:cxn modelId="{BF52088D-21E6-4D2A-9D63-8377B8A24EC5}" type="presParOf" srcId="{EA40E157-7852-4E86-9F22-E35722F6C36A}" destId="{AEA8B9AB-FAC6-4EAB-B476-2DDB4B20A760}" srcOrd="3" destOrd="0" presId="urn:microsoft.com/office/officeart/2018/5/layout/IconCircleLabelList"/>
    <dgm:cxn modelId="{2E111B9A-F3EC-4926-BC57-9BD497C734C7}" type="presParOf" srcId="{54CC3609-3838-45B7-A9D7-F718060141BC}" destId="{3E22023C-B55E-4134-852E-5ED4829B954A}" srcOrd="3" destOrd="0" presId="urn:microsoft.com/office/officeart/2018/5/layout/IconCircleLabelList"/>
    <dgm:cxn modelId="{C26475C4-80AC-49DC-B555-0967D424EED5}" type="presParOf" srcId="{54CC3609-3838-45B7-A9D7-F718060141BC}" destId="{67E0C38F-DCA1-4E42-9AD5-ADF6F3CBEEF2}" srcOrd="4" destOrd="0" presId="urn:microsoft.com/office/officeart/2018/5/layout/IconCircleLabelList"/>
    <dgm:cxn modelId="{03C6FFDC-0B3E-428D-A876-25F0AD03014D}" type="presParOf" srcId="{67E0C38F-DCA1-4E42-9AD5-ADF6F3CBEEF2}" destId="{90BAEC12-D7FA-4C67-A2AF-37FE0DF247CA}" srcOrd="0" destOrd="0" presId="urn:microsoft.com/office/officeart/2018/5/layout/IconCircleLabelList"/>
    <dgm:cxn modelId="{739FF8DE-0286-4428-9CF4-B8400226501B}" type="presParOf" srcId="{67E0C38F-DCA1-4E42-9AD5-ADF6F3CBEEF2}" destId="{447886A9-B9DE-4F64-91CB-F7EB888F8B96}" srcOrd="1" destOrd="0" presId="urn:microsoft.com/office/officeart/2018/5/layout/IconCircleLabelList"/>
    <dgm:cxn modelId="{7B5684C0-4DC7-402D-B198-5F3A258295C4}" type="presParOf" srcId="{67E0C38F-DCA1-4E42-9AD5-ADF6F3CBEEF2}" destId="{8FDAFB57-B4C8-40F7-B1C8-C8F80194EC18}" srcOrd="2" destOrd="0" presId="urn:microsoft.com/office/officeart/2018/5/layout/IconCircleLabelList"/>
    <dgm:cxn modelId="{E017AA57-C4FA-4382-9C05-4D0556B7EA22}" type="presParOf" srcId="{67E0C38F-DCA1-4E42-9AD5-ADF6F3CBEEF2}" destId="{1D10763F-6A94-471D-BBC7-C1018D62682C}" srcOrd="3" destOrd="0" presId="urn:microsoft.com/office/officeart/2018/5/layout/IconCircleLabelList"/>
    <dgm:cxn modelId="{976B6D52-988B-4436-86CA-0B1E409DD406}" type="presParOf" srcId="{54CC3609-3838-45B7-A9D7-F718060141BC}" destId="{D601D64F-4474-4CDC-AF49-37F6118CFF9C}" srcOrd="5" destOrd="0" presId="urn:microsoft.com/office/officeart/2018/5/layout/IconCircleLabelList"/>
    <dgm:cxn modelId="{58048C9E-39D0-47A0-A0AE-0ABAEDB8A781}" type="presParOf" srcId="{54CC3609-3838-45B7-A9D7-F718060141BC}" destId="{64B4A216-9D4B-4EB4-A10D-B5B568FCFD3F}" srcOrd="6" destOrd="0" presId="urn:microsoft.com/office/officeart/2018/5/layout/IconCircleLabelList"/>
    <dgm:cxn modelId="{6733D78D-BFF2-42F5-99A0-65613329F966}" type="presParOf" srcId="{64B4A216-9D4B-4EB4-A10D-B5B568FCFD3F}" destId="{EE56472D-90CC-4DDE-AD10-455E128B6E2D}" srcOrd="0" destOrd="0" presId="urn:microsoft.com/office/officeart/2018/5/layout/IconCircleLabelList"/>
    <dgm:cxn modelId="{8DE9903D-F950-445A-B9FD-89747855AB65}" type="presParOf" srcId="{64B4A216-9D4B-4EB4-A10D-B5B568FCFD3F}" destId="{B9619F9D-8E6C-4707-ADEF-7538EBAC9DF5}" srcOrd="1" destOrd="0" presId="urn:microsoft.com/office/officeart/2018/5/layout/IconCircleLabelList"/>
    <dgm:cxn modelId="{A94E6A72-AC45-4957-BA50-70D219CE0D56}" type="presParOf" srcId="{64B4A216-9D4B-4EB4-A10D-B5B568FCFD3F}" destId="{6268491E-F4F8-43A8-9D17-7DF1E8860CEC}" srcOrd="2" destOrd="0" presId="urn:microsoft.com/office/officeart/2018/5/layout/IconCircleLabelList"/>
    <dgm:cxn modelId="{A2ACDF7A-EBE5-49FF-89E0-55597675D764}" type="presParOf" srcId="{64B4A216-9D4B-4EB4-A10D-B5B568FCFD3F}" destId="{DFA2BD80-4E82-424D-81C6-C27398F454A4}" srcOrd="3" destOrd="0" presId="urn:microsoft.com/office/officeart/2018/5/layout/IconCircle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A62DA0-9B3F-43CB-A015-EAFFD7E52BBA}" type="doc">
      <dgm:prSet loTypeId="urn:microsoft.com/office/officeart/2009/3/layout/CircleRelationship" loCatId="relationship" qsTypeId="urn:microsoft.com/office/officeart/2005/8/quickstyle/simple1" qsCatId="simple" csTypeId="urn:microsoft.com/office/officeart/2005/8/colors/colorful1" csCatId="colorful" phldr="1"/>
      <dgm:spPr/>
      <dgm:t>
        <a:bodyPr/>
        <a:lstStyle/>
        <a:p>
          <a:endParaRPr lang="en-US"/>
        </a:p>
      </dgm:t>
    </dgm:pt>
    <dgm:pt modelId="{6E886286-B3F5-4C3C-9DF8-F7F1E59CD987}">
      <dgm:prSet phldrT="[Text]" custT="1"/>
      <dgm:spPr/>
      <dgm:t>
        <a:bodyPr/>
        <a:lstStyle/>
        <a:p>
          <a:r>
            <a:rPr lang="en-US" sz="3200" dirty="0"/>
            <a:t>Equity Data Scientist</a:t>
          </a:r>
        </a:p>
      </dgm:t>
    </dgm:pt>
    <dgm:pt modelId="{F1A37472-40AE-4DE4-BCDA-90F2D6AF6E09}" type="parTrans" cxnId="{915DF3DA-6C51-45C1-9B30-A4377F70CE79}">
      <dgm:prSet/>
      <dgm:spPr/>
      <dgm:t>
        <a:bodyPr/>
        <a:lstStyle/>
        <a:p>
          <a:endParaRPr lang="en-US"/>
        </a:p>
      </dgm:t>
    </dgm:pt>
    <dgm:pt modelId="{ED006557-765C-4C2D-A4B1-FE59A07ADC42}" type="sibTrans" cxnId="{915DF3DA-6C51-45C1-9B30-A4377F70CE79}">
      <dgm:prSet/>
      <dgm:spPr/>
      <dgm:t>
        <a:bodyPr/>
        <a:lstStyle/>
        <a:p>
          <a:endParaRPr lang="en-US"/>
        </a:p>
      </dgm:t>
    </dgm:pt>
    <dgm:pt modelId="{16FC81A9-5556-4CF3-B9AD-083270A91EB7}">
      <dgm:prSet phldrT="[Text]" custT="1"/>
      <dgm:spPr/>
      <dgm:t>
        <a:bodyPr/>
        <a:lstStyle/>
        <a:p>
          <a:r>
            <a:rPr lang="en-US" sz="1200" dirty="0"/>
            <a:t>Statistical Research</a:t>
          </a:r>
        </a:p>
      </dgm:t>
    </dgm:pt>
    <dgm:pt modelId="{41F16CCF-0A76-4268-ACB8-07DE1B1216E0}" type="parTrans" cxnId="{AA903ACF-B5FC-4D12-BA8A-771F68761939}">
      <dgm:prSet/>
      <dgm:spPr/>
      <dgm:t>
        <a:bodyPr/>
        <a:lstStyle/>
        <a:p>
          <a:endParaRPr lang="en-US"/>
        </a:p>
      </dgm:t>
    </dgm:pt>
    <dgm:pt modelId="{87296CC4-1F02-4C73-AF66-BDCF2441C0E4}" type="sibTrans" cxnId="{AA903ACF-B5FC-4D12-BA8A-771F68761939}">
      <dgm:prSet/>
      <dgm:spPr/>
      <dgm:t>
        <a:bodyPr/>
        <a:lstStyle/>
        <a:p>
          <a:endParaRPr lang="en-US"/>
        </a:p>
      </dgm:t>
    </dgm:pt>
    <dgm:pt modelId="{2051AAF2-1182-48D0-9505-8B995981DE37}">
      <dgm:prSet phldrT="[Text]" custT="1"/>
      <dgm:spPr/>
      <dgm:t>
        <a:bodyPr/>
        <a:lstStyle/>
        <a:p>
          <a:r>
            <a:rPr lang="en-US" sz="1200" dirty="0"/>
            <a:t>Domain Expertise</a:t>
          </a:r>
        </a:p>
        <a:p>
          <a:r>
            <a:rPr lang="en-US" sz="1200" dirty="0"/>
            <a:t>(Equity</a:t>
          </a:r>
          <a:r>
            <a:rPr lang="en-US" sz="900" dirty="0"/>
            <a:t>)</a:t>
          </a:r>
        </a:p>
      </dgm:t>
    </dgm:pt>
    <dgm:pt modelId="{9EB90527-74DC-4708-B3C9-F8CD433F1DEB}" type="parTrans" cxnId="{977710E2-893F-4446-A055-4B507008870F}">
      <dgm:prSet/>
      <dgm:spPr/>
      <dgm:t>
        <a:bodyPr/>
        <a:lstStyle/>
        <a:p>
          <a:endParaRPr lang="en-US"/>
        </a:p>
      </dgm:t>
    </dgm:pt>
    <dgm:pt modelId="{C51E414E-8772-449A-B201-AF6CDC867205}" type="sibTrans" cxnId="{977710E2-893F-4446-A055-4B507008870F}">
      <dgm:prSet/>
      <dgm:spPr/>
      <dgm:t>
        <a:bodyPr/>
        <a:lstStyle/>
        <a:p>
          <a:endParaRPr lang="en-US"/>
        </a:p>
      </dgm:t>
    </dgm:pt>
    <dgm:pt modelId="{1F34D7C1-B7C9-416D-9732-2C50DDD46468}">
      <dgm:prSet phldrT="[Text]" custT="1"/>
      <dgm:spPr/>
      <dgm:t>
        <a:bodyPr/>
        <a:lstStyle/>
        <a:p>
          <a:r>
            <a:rPr lang="en-US" sz="900" dirty="0"/>
            <a:t>Mathematics</a:t>
          </a:r>
        </a:p>
      </dgm:t>
    </dgm:pt>
    <dgm:pt modelId="{5859AED5-BBB7-48D0-A429-F594DDCB676A}" type="parTrans" cxnId="{FB353E3C-92BB-4BFA-A94A-A6FC4C9E8B2F}">
      <dgm:prSet/>
      <dgm:spPr/>
      <dgm:t>
        <a:bodyPr/>
        <a:lstStyle/>
        <a:p>
          <a:endParaRPr lang="en-US"/>
        </a:p>
      </dgm:t>
    </dgm:pt>
    <dgm:pt modelId="{DC8CDFB9-1010-4E4F-A296-5F1501F6B68D}" type="sibTrans" cxnId="{FB353E3C-92BB-4BFA-A94A-A6FC4C9E8B2F}">
      <dgm:prSet/>
      <dgm:spPr/>
      <dgm:t>
        <a:bodyPr/>
        <a:lstStyle/>
        <a:p>
          <a:endParaRPr lang="en-US"/>
        </a:p>
      </dgm:t>
    </dgm:pt>
    <dgm:pt modelId="{D0FB3F07-58F1-4509-9803-F1E054314D8C}">
      <dgm:prSet phldrT="[Text]" custT="1"/>
      <dgm:spPr/>
      <dgm:t>
        <a:bodyPr/>
        <a:lstStyle/>
        <a:p>
          <a:r>
            <a:rPr lang="en-US" sz="1200" dirty="0"/>
            <a:t>Machine Learning</a:t>
          </a:r>
        </a:p>
      </dgm:t>
    </dgm:pt>
    <dgm:pt modelId="{171C190F-900B-4788-96C5-19A835ACB372}" type="parTrans" cxnId="{E2E39D84-0F34-4CCD-A5ED-D3C1CDFCF77B}">
      <dgm:prSet/>
      <dgm:spPr/>
      <dgm:t>
        <a:bodyPr/>
        <a:lstStyle/>
        <a:p>
          <a:endParaRPr lang="en-US"/>
        </a:p>
      </dgm:t>
    </dgm:pt>
    <dgm:pt modelId="{887E9F66-23DF-4606-A5E6-49991FC1173A}" type="sibTrans" cxnId="{E2E39D84-0F34-4CCD-A5ED-D3C1CDFCF77B}">
      <dgm:prSet/>
      <dgm:spPr/>
      <dgm:t>
        <a:bodyPr/>
        <a:lstStyle/>
        <a:p>
          <a:endParaRPr lang="en-US"/>
        </a:p>
      </dgm:t>
    </dgm:pt>
    <dgm:pt modelId="{63D94BA3-B621-48A6-83BA-CB20DE16CC68}">
      <dgm:prSet phldrT="[Text]" custT="1"/>
      <dgm:spPr/>
      <dgm:t>
        <a:bodyPr/>
        <a:lstStyle/>
        <a:p>
          <a:r>
            <a:rPr lang="en-US" sz="1100" dirty="0"/>
            <a:t>Data Processing</a:t>
          </a:r>
        </a:p>
      </dgm:t>
    </dgm:pt>
    <dgm:pt modelId="{E70F1333-941E-4461-A9B0-12A4713D6FEA}" type="parTrans" cxnId="{2DE82BD0-F17E-43CF-B6A7-114A42948ADA}">
      <dgm:prSet/>
      <dgm:spPr/>
      <dgm:t>
        <a:bodyPr/>
        <a:lstStyle/>
        <a:p>
          <a:endParaRPr lang="en-US"/>
        </a:p>
      </dgm:t>
    </dgm:pt>
    <dgm:pt modelId="{903593CA-E3B6-4E71-BA9E-6A50368C5122}" type="sibTrans" cxnId="{2DE82BD0-F17E-43CF-B6A7-114A42948ADA}">
      <dgm:prSet/>
      <dgm:spPr/>
      <dgm:t>
        <a:bodyPr/>
        <a:lstStyle/>
        <a:p>
          <a:endParaRPr lang="en-US"/>
        </a:p>
      </dgm:t>
    </dgm:pt>
    <dgm:pt modelId="{BE7F228F-572D-4840-9BBB-06615D5843C7}" type="pres">
      <dgm:prSet presAssocID="{CFA62DA0-9B3F-43CB-A015-EAFFD7E52BBA}" presName="Name0" presStyleCnt="0">
        <dgm:presLayoutVars>
          <dgm:chMax val="1"/>
          <dgm:chPref val="1"/>
        </dgm:presLayoutVars>
      </dgm:prSet>
      <dgm:spPr/>
    </dgm:pt>
    <dgm:pt modelId="{373C3EE4-23CC-4FDE-9EEE-6BFC2E7AD3D2}" type="pres">
      <dgm:prSet presAssocID="{6E886286-B3F5-4C3C-9DF8-F7F1E59CD987}" presName="Parent" presStyleLbl="node0" presStyleIdx="0" presStyleCnt="1" custLinFactNeighborX="4077">
        <dgm:presLayoutVars>
          <dgm:chMax val="5"/>
          <dgm:chPref val="5"/>
        </dgm:presLayoutVars>
      </dgm:prSet>
      <dgm:spPr/>
    </dgm:pt>
    <dgm:pt modelId="{C225BF96-09DF-4A77-8EC1-E33E9C447CCB}" type="pres">
      <dgm:prSet presAssocID="{6E886286-B3F5-4C3C-9DF8-F7F1E59CD987}" presName="Accent2" presStyleLbl="node1" presStyleIdx="0" presStyleCnt="19"/>
      <dgm:spPr/>
    </dgm:pt>
    <dgm:pt modelId="{BCDC69F5-0C3F-4A63-84C5-6AA8A89FA4CC}" type="pres">
      <dgm:prSet presAssocID="{6E886286-B3F5-4C3C-9DF8-F7F1E59CD987}" presName="Accent3" presStyleLbl="node1" presStyleIdx="1" presStyleCnt="19"/>
      <dgm:spPr/>
    </dgm:pt>
    <dgm:pt modelId="{0F7B10E1-2BA6-428B-B920-54C6BDF9BCAD}" type="pres">
      <dgm:prSet presAssocID="{6E886286-B3F5-4C3C-9DF8-F7F1E59CD987}" presName="Accent4" presStyleLbl="node1" presStyleIdx="2" presStyleCnt="19"/>
      <dgm:spPr/>
    </dgm:pt>
    <dgm:pt modelId="{844E9419-16B4-42CC-9DF9-DD2902E35BD5}" type="pres">
      <dgm:prSet presAssocID="{6E886286-B3F5-4C3C-9DF8-F7F1E59CD987}" presName="Accent5" presStyleLbl="node1" presStyleIdx="3" presStyleCnt="19"/>
      <dgm:spPr/>
    </dgm:pt>
    <dgm:pt modelId="{D0BE4E29-7EB5-456E-B066-B1E8A6D4228C}" type="pres">
      <dgm:prSet presAssocID="{6E886286-B3F5-4C3C-9DF8-F7F1E59CD987}" presName="Accent6" presStyleLbl="node1" presStyleIdx="4" presStyleCnt="19"/>
      <dgm:spPr/>
    </dgm:pt>
    <dgm:pt modelId="{E293E768-B61A-4238-8361-5ED20825EF86}" type="pres">
      <dgm:prSet presAssocID="{16FC81A9-5556-4CF3-B9AD-083270A91EB7}" presName="Child1" presStyleLbl="node1" presStyleIdx="5" presStyleCnt="19">
        <dgm:presLayoutVars>
          <dgm:chMax val="0"/>
          <dgm:chPref val="0"/>
        </dgm:presLayoutVars>
      </dgm:prSet>
      <dgm:spPr/>
    </dgm:pt>
    <dgm:pt modelId="{658FA820-326F-413D-8FEE-FFF2074070E6}" type="pres">
      <dgm:prSet presAssocID="{16FC81A9-5556-4CF3-B9AD-083270A91EB7}" presName="Accent7" presStyleCnt="0"/>
      <dgm:spPr/>
    </dgm:pt>
    <dgm:pt modelId="{2DB9FBB7-BB8B-479E-931F-73B68E1F6D0A}" type="pres">
      <dgm:prSet presAssocID="{16FC81A9-5556-4CF3-B9AD-083270A91EB7}" presName="AccentHold1" presStyleLbl="node1" presStyleIdx="6" presStyleCnt="19"/>
      <dgm:spPr/>
    </dgm:pt>
    <dgm:pt modelId="{AEA5D413-A9D7-459A-9EF9-343EACC31CCD}" type="pres">
      <dgm:prSet presAssocID="{16FC81A9-5556-4CF3-B9AD-083270A91EB7}" presName="Accent8" presStyleCnt="0"/>
      <dgm:spPr/>
    </dgm:pt>
    <dgm:pt modelId="{4E9A2C81-F378-4998-85A3-236059497216}" type="pres">
      <dgm:prSet presAssocID="{16FC81A9-5556-4CF3-B9AD-083270A91EB7}" presName="AccentHold2" presStyleLbl="node1" presStyleIdx="7" presStyleCnt="19"/>
      <dgm:spPr/>
    </dgm:pt>
    <dgm:pt modelId="{0955C025-0E7B-4DF4-8015-34D65E30644D}" type="pres">
      <dgm:prSet presAssocID="{2051AAF2-1182-48D0-9505-8B995981DE37}" presName="Child2" presStyleLbl="node1" presStyleIdx="8" presStyleCnt="19" custLinFactNeighborX="-21825" custLinFactNeighborY="-7571">
        <dgm:presLayoutVars>
          <dgm:chMax val="0"/>
          <dgm:chPref val="0"/>
        </dgm:presLayoutVars>
      </dgm:prSet>
      <dgm:spPr/>
    </dgm:pt>
    <dgm:pt modelId="{98D54AE2-9BDD-4BA6-819C-C45DB2419CB0}" type="pres">
      <dgm:prSet presAssocID="{2051AAF2-1182-48D0-9505-8B995981DE37}" presName="Accent9" presStyleCnt="0"/>
      <dgm:spPr/>
    </dgm:pt>
    <dgm:pt modelId="{D93DBC9F-6324-4CBD-AFD3-2D9DD1DB13DA}" type="pres">
      <dgm:prSet presAssocID="{2051AAF2-1182-48D0-9505-8B995981DE37}" presName="AccentHold1" presStyleLbl="node1" presStyleIdx="9" presStyleCnt="19"/>
      <dgm:spPr/>
    </dgm:pt>
    <dgm:pt modelId="{166F3DA9-DD01-4034-94D5-D42728ABA1B3}" type="pres">
      <dgm:prSet presAssocID="{2051AAF2-1182-48D0-9505-8B995981DE37}" presName="Accent10" presStyleCnt="0"/>
      <dgm:spPr/>
    </dgm:pt>
    <dgm:pt modelId="{F15CA875-3D93-4212-A3FE-811FBB2578B1}" type="pres">
      <dgm:prSet presAssocID="{2051AAF2-1182-48D0-9505-8B995981DE37}" presName="AccentHold2" presStyleLbl="node1" presStyleIdx="10" presStyleCnt="19"/>
      <dgm:spPr/>
    </dgm:pt>
    <dgm:pt modelId="{302C8691-8065-4A34-83D9-CB33BED7D24B}" type="pres">
      <dgm:prSet presAssocID="{2051AAF2-1182-48D0-9505-8B995981DE37}" presName="Accent11" presStyleCnt="0"/>
      <dgm:spPr/>
    </dgm:pt>
    <dgm:pt modelId="{623E2444-6256-49BA-BE5A-626D2996E734}" type="pres">
      <dgm:prSet presAssocID="{2051AAF2-1182-48D0-9505-8B995981DE37}" presName="AccentHold3" presStyleLbl="node1" presStyleIdx="11" presStyleCnt="19"/>
      <dgm:spPr/>
    </dgm:pt>
    <dgm:pt modelId="{AF5A4548-8FF6-414B-85BC-3CD9D4AA10FE}" type="pres">
      <dgm:prSet presAssocID="{1F34D7C1-B7C9-416D-9732-2C50DDD46468}" presName="Child3" presStyleLbl="node1" presStyleIdx="12" presStyleCnt="19" custLinFactNeighborX="-98433" custLinFactNeighborY="28503">
        <dgm:presLayoutVars>
          <dgm:chMax val="0"/>
          <dgm:chPref val="0"/>
        </dgm:presLayoutVars>
      </dgm:prSet>
      <dgm:spPr/>
    </dgm:pt>
    <dgm:pt modelId="{DE3B9698-C1DF-40AC-A98C-46E0BE7E4E18}" type="pres">
      <dgm:prSet presAssocID="{1F34D7C1-B7C9-416D-9732-2C50DDD46468}" presName="Accent12" presStyleCnt="0"/>
      <dgm:spPr/>
    </dgm:pt>
    <dgm:pt modelId="{18B518C1-1793-4319-879E-85199A0B468A}" type="pres">
      <dgm:prSet presAssocID="{1F34D7C1-B7C9-416D-9732-2C50DDD46468}" presName="AccentHold1" presStyleLbl="node1" presStyleIdx="13" presStyleCnt="19"/>
      <dgm:spPr/>
    </dgm:pt>
    <dgm:pt modelId="{CC224D72-8DE6-4394-9AE9-638FB9714E26}" type="pres">
      <dgm:prSet presAssocID="{D0FB3F07-58F1-4509-9803-F1E054314D8C}" presName="Child4" presStyleLbl="node1" presStyleIdx="14" presStyleCnt="19">
        <dgm:presLayoutVars>
          <dgm:chMax val="0"/>
          <dgm:chPref val="0"/>
        </dgm:presLayoutVars>
      </dgm:prSet>
      <dgm:spPr/>
    </dgm:pt>
    <dgm:pt modelId="{60474C88-74D6-4F46-AF96-D07D4E492829}" type="pres">
      <dgm:prSet presAssocID="{D0FB3F07-58F1-4509-9803-F1E054314D8C}" presName="Accent13" presStyleCnt="0"/>
      <dgm:spPr/>
    </dgm:pt>
    <dgm:pt modelId="{515412EB-A16E-431B-A0B7-3CDD62AFD651}" type="pres">
      <dgm:prSet presAssocID="{D0FB3F07-58F1-4509-9803-F1E054314D8C}" presName="AccentHold1" presStyleLbl="node1" presStyleIdx="15" presStyleCnt="19"/>
      <dgm:spPr/>
    </dgm:pt>
    <dgm:pt modelId="{069FF013-D687-461D-BE2E-89CE3F5D0789}" type="pres">
      <dgm:prSet presAssocID="{63D94BA3-B621-48A6-83BA-CB20DE16CC68}" presName="Child5" presStyleLbl="node1" presStyleIdx="16" presStyleCnt="19">
        <dgm:presLayoutVars>
          <dgm:chMax val="0"/>
          <dgm:chPref val="0"/>
        </dgm:presLayoutVars>
      </dgm:prSet>
      <dgm:spPr/>
    </dgm:pt>
    <dgm:pt modelId="{2C9F9223-B5F2-4CF1-BA0F-713E8B66F61C}" type="pres">
      <dgm:prSet presAssocID="{63D94BA3-B621-48A6-83BA-CB20DE16CC68}" presName="Accent15" presStyleCnt="0"/>
      <dgm:spPr/>
    </dgm:pt>
    <dgm:pt modelId="{0B514854-D64A-4363-B45E-9508726CF1DB}" type="pres">
      <dgm:prSet presAssocID="{63D94BA3-B621-48A6-83BA-CB20DE16CC68}" presName="AccentHold2" presStyleLbl="node1" presStyleIdx="17" presStyleCnt="19"/>
      <dgm:spPr/>
    </dgm:pt>
    <dgm:pt modelId="{7FB59D51-B912-4141-A233-78AEC99BDC54}" type="pres">
      <dgm:prSet presAssocID="{63D94BA3-B621-48A6-83BA-CB20DE16CC68}" presName="Accent16" presStyleCnt="0"/>
      <dgm:spPr/>
    </dgm:pt>
    <dgm:pt modelId="{29900D1A-59CF-49F7-91A0-B1F69AC10710}" type="pres">
      <dgm:prSet presAssocID="{63D94BA3-B621-48A6-83BA-CB20DE16CC68}" presName="AccentHold3" presStyleLbl="node1" presStyleIdx="18" presStyleCnt="19"/>
      <dgm:spPr/>
    </dgm:pt>
  </dgm:ptLst>
  <dgm:cxnLst>
    <dgm:cxn modelId="{22FF9810-B558-49E4-8491-8E528BC97A6B}" type="presOf" srcId="{16FC81A9-5556-4CF3-B9AD-083270A91EB7}" destId="{E293E768-B61A-4238-8361-5ED20825EF86}" srcOrd="0" destOrd="0" presId="urn:microsoft.com/office/officeart/2009/3/layout/CircleRelationship"/>
    <dgm:cxn modelId="{86624822-C75C-4B07-AA17-B64FBE30C5D2}" type="presOf" srcId="{1F34D7C1-B7C9-416D-9732-2C50DDD46468}" destId="{AF5A4548-8FF6-414B-85BC-3CD9D4AA10FE}" srcOrd="0" destOrd="0" presId="urn:microsoft.com/office/officeart/2009/3/layout/CircleRelationship"/>
    <dgm:cxn modelId="{FB353E3C-92BB-4BFA-A94A-A6FC4C9E8B2F}" srcId="{6E886286-B3F5-4C3C-9DF8-F7F1E59CD987}" destId="{1F34D7C1-B7C9-416D-9732-2C50DDD46468}" srcOrd="2" destOrd="0" parTransId="{5859AED5-BBB7-48D0-A429-F594DDCB676A}" sibTransId="{DC8CDFB9-1010-4E4F-A296-5F1501F6B68D}"/>
    <dgm:cxn modelId="{27C44464-751E-4EA0-A4C4-95A78D236219}" type="presOf" srcId="{6E886286-B3F5-4C3C-9DF8-F7F1E59CD987}" destId="{373C3EE4-23CC-4FDE-9EEE-6BFC2E7AD3D2}" srcOrd="0" destOrd="0" presId="urn:microsoft.com/office/officeart/2009/3/layout/CircleRelationship"/>
    <dgm:cxn modelId="{30DA5A52-C569-4B48-833A-97F0D9FAA017}" type="presOf" srcId="{2051AAF2-1182-48D0-9505-8B995981DE37}" destId="{0955C025-0E7B-4DF4-8015-34D65E30644D}" srcOrd="0" destOrd="0" presId="urn:microsoft.com/office/officeart/2009/3/layout/CircleRelationship"/>
    <dgm:cxn modelId="{BE1E0C7E-8374-4233-90D6-5B9146928919}" type="presOf" srcId="{CFA62DA0-9B3F-43CB-A015-EAFFD7E52BBA}" destId="{BE7F228F-572D-4840-9BBB-06615D5843C7}" srcOrd="0" destOrd="0" presId="urn:microsoft.com/office/officeart/2009/3/layout/CircleRelationship"/>
    <dgm:cxn modelId="{E2E39D84-0F34-4CCD-A5ED-D3C1CDFCF77B}" srcId="{6E886286-B3F5-4C3C-9DF8-F7F1E59CD987}" destId="{D0FB3F07-58F1-4509-9803-F1E054314D8C}" srcOrd="3" destOrd="0" parTransId="{171C190F-900B-4788-96C5-19A835ACB372}" sibTransId="{887E9F66-23DF-4606-A5E6-49991FC1173A}"/>
    <dgm:cxn modelId="{AA903ACF-B5FC-4D12-BA8A-771F68761939}" srcId="{6E886286-B3F5-4C3C-9DF8-F7F1E59CD987}" destId="{16FC81A9-5556-4CF3-B9AD-083270A91EB7}" srcOrd="0" destOrd="0" parTransId="{41F16CCF-0A76-4268-ACB8-07DE1B1216E0}" sibTransId="{87296CC4-1F02-4C73-AF66-BDCF2441C0E4}"/>
    <dgm:cxn modelId="{2DE82BD0-F17E-43CF-B6A7-114A42948ADA}" srcId="{6E886286-B3F5-4C3C-9DF8-F7F1E59CD987}" destId="{63D94BA3-B621-48A6-83BA-CB20DE16CC68}" srcOrd="4" destOrd="0" parTransId="{E70F1333-941E-4461-A9B0-12A4713D6FEA}" sibTransId="{903593CA-E3B6-4E71-BA9E-6A50368C5122}"/>
    <dgm:cxn modelId="{789C53D0-0BA7-4C52-B74B-5B98003C970D}" type="presOf" srcId="{D0FB3F07-58F1-4509-9803-F1E054314D8C}" destId="{CC224D72-8DE6-4394-9AE9-638FB9714E26}" srcOrd="0" destOrd="0" presId="urn:microsoft.com/office/officeart/2009/3/layout/CircleRelationship"/>
    <dgm:cxn modelId="{915DF3DA-6C51-45C1-9B30-A4377F70CE79}" srcId="{CFA62DA0-9B3F-43CB-A015-EAFFD7E52BBA}" destId="{6E886286-B3F5-4C3C-9DF8-F7F1E59CD987}" srcOrd="0" destOrd="0" parTransId="{F1A37472-40AE-4DE4-BCDA-90F2D6AF6E09}" sibTransId="{ED006557-765C-4C2D-A4B1-FE59A07ADC42}"/>
    <dgm:cxn modelId="{46BBEADB-0ECE-4DC9-AA96-3FE6B8F30F10}" type="presOf" srcId="{63D94BA3-B621-48A6-83BA-CB20DE16CC68}" destId="{069FF013-D687-461D-BE2E-89CE3F5D0789}" srcOrd="0" destOrd="0" presId="urn:microsoft.com/office/officeart/2009/3/layout/CircleRelationship"/>
    <dgm:cxn modelId="{977710E2-893F-4446-A055-4B507008870F}" srcId="{6E886286-B3F5-4C3C-9DF8-F7F1E59CD987}" destId="{2051AAF2-1182-48D0-9505-8B995981DE37}" srcOrd="1" destOrd="0" parTransId="{9EB90527-74DC-4708-B3C9-F8CD433F1DEB}" sibTransId="{C51E414E-8772-449A-B201-AF6CDC867205}"/>
    <dgm:cxn modelId="{69CFB4B4-F943-487A-B773-E2DD00D5528E}" type="presParOf" srcId="{BE7F228F-572D-4840-9BBB-06615D5843C7}" destId="{373C3EE4-23CC-4FDE-9EEE-6BFC2E7AD3D2}" srcOrd="0" destOrd="0" presId="urn:microsoft.com/office/officeart/2009/3/layout/CircleRelationship"/>
    <dgm:cxn modelId="{6AD9DF44-2CA0-44A0-9DC7-01FCE8D1B141}" type="presParOf" srcId="{BE7F228F-572D-4840-9BBB-06615D5843C7}" destId="{C225BF96-09DF-4A77-8EC1-E33E9C447CCB}" srcOrd="1" destOrd="0" presId="urn:microsoft.com/office/officeart/2009/3/layout/CircleRelationship"/>
    <dgm:cxn modelId="{A9138F91-5A03-416E-AEEF-7AD679E3FA22}" type="presParOf" srcId="{BE7F228F-572D-4840-9BBB-06615D5843C7}" destId="{BCDC69F5-0C3F-4A63-84C5-6AA8A89FA4CC}" srcOrd="2" destOrd="0" presId="urn:microsoft.com/office/officeart/2009/3/layout/CircleRelationship"/>
    <dgm:cxn modelId="{2BD559DA-D8AE-4285-9A64-A63063B9D7F7}" type="presParOf" srcId="{BE7F228F-572D-4840-9BBB-06615D5843C7}" destId="{0F7B10E1-2BA6-428B-B920-54C6BDF9BCAD}" srcOrd="3" destOrd="0" presId="urn:microsoft.com/office/officeart/2009/3/layout/CircleRelationship"/>
    <dgm:cxn modelId="{7AEF1F19-A87C-43D7-B4E1-3033AEA3927D}" type="presParOf" srcId="{BE7F228F-572D-4840-9BBB-06615D5843C7}" destId="{844E9419-16B4-42CC-9DF9-DD2902E35BD5}" srcOrd="4" destOrd="0" presId="urn:microsoft.com/office/officeart/2009/3/layout/CircleRelationship"/>
    <dgm:cxn modelId="{91E648F9-26A6-460B-A419-B67BC14132BE}" type="presParOf" srcId="{BE7F228F-572D-4840-9BBB-06615D5843C7}" destId="{D0BE4E29-7EB5-456E-B066-B1E8A6D4228C}" srcOrd="5" destOrd="0" presId="urn:microsoft.com/office/officeart/2009/3/layout/CircleRelationship"/>
    <dgm:cxn modelId="{C251A630-0910-4CE0-9ADC-ACD6F2D1BF53}" type="presParOf" srcId="{BE7F228F-572D-4840-9BBB-06615D5843C7}" destId="{E293E768-B61A-4238-8361-5ED20825EF86}" srcOrd="6" destOrd="0" presId="urn:microsoft.com/office/officeart/2009/3/layout/CircleRelationship"/>
    <dgm:cxn modelId="{EA76A435-DDBD-4D41-896E-F393E5E72FF2}" type="presParOf" srcId="{BE7F228F-572D-4840-9BBB-06615D5843C7}" destId="{658FA820-326F-413D-8FEE-FFF2074070E6}" srcOrd="7" destOrd="0" presId="urn:microsoft.com/office/officeart/2009/3/layout/CircleRelationship"/>
    <dgm:cxn modelId="{DAB39B76-7D97-466D-AD16-943535FAA579}" type="presParOf" srcId="{658FA820-326F-413D-8FEE-FFF2074070E6}" destId="{2DB9FBB7-BB8B-479E-931F-73B68E1F6D0A}" srcOrd="0" destOrd="0" presId="urn:microsoft.com/office/officeart/2009/3/layout/CircleRelationship"/>
    <dgm:cxn modelId="{8B6C987B-7C27-4965-AFCA-8A1FC24E8A18}" type="presParOf" srcId="{BE7F228F-572D-4840-9BBB-06615D5843C7}" destId="{AEA5D413-A9D7-459A-9EF9-343EACC31CCD}" srcOrd="8" destOrd="0" presId="urn:microsoft.com/office/officeart/2009/3/layout/CircleRelationship"/>
    <dgm:cxn modelId="{B91B3C18-A527-4EA1-8C17-5AF6C48371BC}" type="presParOf" srcId="{AEA5D413-A9D7-459A-9EF9-343EACC31CCD}" destId="{4E9A2C81-F378-4998-85A3-236059497216}" srcOrd="0" destOrd="0" presId="urn:microsoft.com/office/officeart/2009/3/layout/CircleRelationship"/>
    <dgm:cxn modelId="{63F40268-E041-4F38-B9A1-07CB9A29635E}" type="presParOf" srcId="{BE7F228F-572D-4840-9BBB-06615D5843C7}" destId="{0955C025-0E7B-4DF4-8015-34D65E30644D}" srcOrd="9" destOrd="0" presId="urn:microsoft.com/office/officeart/2009/3/layout/CircleRelationship"/>
    <dgm:cxn modelId="{A6888527-82ED-4B08-9237-59217E3B1344}" type="presParOf" srcId="{BE7F228F-572D-4840-9BBB-06615D5843C7}" destId="{98D54AE2-9BDD-4BA6-819C-C45DB2419CB0}" srcOrd="10" destOrd="0" presId="urn:microsoft.com/office/officeart/2009/3/layout/CircleRelationship"/>
    <dgm:cxn modelId="{38752720-B66A-4A04-9ADD-305305E979A4}" type="presParOf" srcId="{98D54AE2-9BDD-4BA6-819C-C45DB2419CB0}" destId="{D93DBC9F-6324-4CBD-AFD3-2D9DD1DB13DA}" srcOrd="0" destOrd="0" presId="urn:microsoft.com/office/officeart/2009/3/layout/CircleRelationship"/>
    <dgm:cxn modelId="{EC3B2574-8D9D-4E59-A2EB-512E2EC705DE}" type="presParOf" srcId="{BE7F228F-572D-4840-9BBB-06615D5843C7}" destId="{166F3DA9-DD01-4034-94D5-D42728ABA1B3}" srcOrd="11" destOrd="0" presId="urn:microsoft.com/office/officeart/2009/3/layout/CircleRelationship"/>
    <dgm:cxn modelId="{6EB6F375-E0EF-46D3-9462-88704562A257}" type="presParOf" srcId="{166F3DA9-DD01-4034-94D5-D42728ABA1B3}" destId="{F15CA875-3D93-4212-A3FE-811FBB2578B1}" srcOrd="0" destOrd="0" presId="urn:microsoft.com/office/officeart/2009/3/layout/CircleRelationship"/>
    <dgm:cxn modelId="{F0731AE2-EA50-4A76-B186-B6E187407BC6}" type="presParOf" srcId="{BE7F228F-572D-4840-9BBB-06615D5843C7}" destId="{302C8691-8065-4A34-83D9-CB33BED7D24B}" srcOrd="12" destOrd="0" presId="urn:microsoft.com/office/officeart/2009/3/layout/CircleRelationship"/>
    <dgm:cxn modelId="{804F713A-B089-4B21-81B9-675CBF3BC70F}" type="presParOf" srcId="{302C8691-8065-4A34-83D9-CB33BED7D24B}" destId="{623E2444-6256-49BA-BE5A-626D2996E734}" srcOrd="0" destOrd="0" presId="urn:microsoft.com/office/officeart/2009/3/layout/CircleRelationship"/>
    <dgm:cxn modelId="{A3FA35C6-8510-40BB-9DF8-CDDF04AF8FEB}" type="presParOf" srcId="{BE7F228F-572D-4840-9BBB-06615D5843C7}" destId="{AF5A4548-8FF6-414B-85BC-3CD9D4AA10FE}" srcOrd="13" destOrd="0" presId="urn:microsoft.com/office/officeart/2009/3/layout/CircleRelationship"/>
    <dgm:cxn modelId="{B2FB6448-294D-483E-B543-723493F8E6E1}" type="presParOf" srcId="{BE7F228F-572D-4840-9BBB-06615D5843C7}" destId="{DE3B9698-C1DF-40AC-A98C-46E0BE7E4E18}" srcOrd="14" destOrd="0" presId="urn:microsoft.com/office/officeart/2009/3/layout/CircleRelationship"/>
    <dgm:cxn modelId="{C626F3B1-753A-4A3C-ADC4-9E1F7877712F}" type="presParOf" srcId="{DE3B9698-C1DF-40AC-A98C-46E0BE7E4E18}" destId="{18B518C1-1793-4319-879E-85199A0B468A}" srcOrd="0" destOrd="0" presId="urn:microsoft.com/office/officeart/2009/3/layout/CircleRelationship"/>
    <dgm:cxn modelId="{EF1558F1-E7D2-4F13-A0BF-9D321881CF07}" type="presParOf" srcId="{BE7F228F-572D-4840-9BBB-06615D5843C7}" destId="{CC224D72-8DE6-4394-9AE9-638FB9714E26}" srcOrd="15" destOrd="0" presId="urn:microsoft.com/office/officeart/2009/3/layout/CircleRelationship"/>
    <dgm:cxn modelId="{010651A6-4D96-4D03-A9F0-F39851261E88}" type="presParOf" srcId="{BE7F228F-572D-4840-9BBB-06615D5843C7}" destId="{60474C88-74D6-4F46-AF96-D07D4E492829}" srcOrd="16" destOrd="0" presId="urn:microsoft.com/office/officeart/2009/3/layout/CircleRelationship"/>
    <dgm:cxn modelId="{A93F3A45-F35A-433F-B429-426584B55072}" type="presParOf" srcId="{60474C88-74D6-4F46-AF96-D07D4E492829}" destId="{515412EB-A16E-431B-A0B7-3CDD62AFD651}" srcOrd="0" destOrd="0" presId="urn:microsoft.com/office/officeart/2009/3/layout/CircleRelationship"/>
    <dgm:cxn modelId="{33028A9C-2B89-46A6-8BBE-A49FC9EC4138}" type="presParOf" srcId="{BE7F228F-572D-4840-9BBB-06615D5843C7}" destId="{069FF013-D687-461D-BE2E-89CE3F5D0789}" srcOrd="17" destOrd="0" presId="urn:microsoft.com/office/officeart/2009/3/layout/CircleRelationship"/>
    <dgm:cxn modelId="{7708CAA7-2BDE-4ADB-BDE4-3596EAB5A3DF}" type="presParOf" srcId="{BE7F228F-572D-4840-9BBB-06615D5843C7}" destId="{2C9F9223-B5F2-4CF1-BA0F-713E8B66F61C}" srcOrd="18" destOrd="0" presId="urn:microsoft.com/office/officeart/2009/3/layout/CircleRelationship"/>
    <dgm:cxn modelId="{C9DB7B35-C085-4B78-AEF8-17D041D2A217}" type="presParOf" srcId="{2C9F9223-B5F2-4CF1-BA0F-713E8B66F61C}" destId="{0B514854-D64A-4363-B45E-9508726CF1DB}" srcOrd="0" destOrd="0" presId="urn:microsoft.com/office/officeart/2009/3/layout/CircleRelationship"/>
    <dgm:cxn modelId="{550B72C7-394E-4AA2-B08D-6AF1D796502A}" type="presParOf" srcId="{BE7F228F-572D-4840-9BBB-06615D5843C7}" destId="{7FB59D51-B912-4141-A233-78AEC99BDC54}" srcOrd="19" destOrd="0" presId="urn:microsoft.com/office/officeart/2009/3/layout/CircleRelationship"/>
    <dgm:cxn modelId="{20E5A9D1-8315-4BA4-AEBD-D4AC8DA16320}" type="presParOf" srcId="{7FB59D51-B912-4141-A233-78AEC99BDC54}" destId="{29900D1A-59CF-49F7-91A0-B1F69AC10710}" srcOrd="0"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4AB6F3-4937-4735-AF39-74F4EB5C37F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CE2A045-9ADA-4B7F-8810-F160C517B30E}">
      <dgm:prSet/>
      <dgm:spPr/>
      <dgm:t>
        <a:bodyPr/>
        <a:lstStyle/>
        <a:p>
          <a:r>
            <a:rPr lang="en-US">
              <a:latin typeface="Times New Roman" panose="02020603050405020304" pitchFamily="18" charset="0"/>
              <a:cs typeface="Times New Roman" panose="02020603050405020304" pitchFamily="18" charset="0"/>
            </a:rPr>
            <a:t>Nowadays, data science is in high demand. A data scientist job is the fastest-growing job.</a:t>
          </a:r>
        </a:p>
      </dgm:t>
    </dgm:pt>
    <dgm:pt modelId="{785982E9-AA86-4558-B424-8224A12983B6}" type="parTrans" cxnId="{2F39E872-ECED-443A-B95C-82565683AF18}">
      <dgm:prSet/>
      <dgm:spPr/>
      <dgm:t>
        <a:bodyPr/>
        <a:lstStyle/>
        <a:p>
          <a:endParaRPr lang="en-US">
            <a:latin typeface="Times New Roman" panose="02020603050405020304" pitchFamily="18" charset="0"/>
            <a:cs typeface="Times New Roman" panose="02020603050405020304" pitchFamily="18" charset="0"/>
          </a:endParaRPr>
        </a:p>
      </dgm:t>
    </dgm:pt>
    <dgm:pt modelId="{7FF19E06-558A-4041-A5E8-19EDF5C6142D}" type="sibTrans" cxnId="{2F39E872-ECED-443A-B95C-82565683AF18}">
      <dgm:prSet/>
      <dgm:spPr/>
      <dgm:t>
        <a:bodyPr/>
        <a:lstStyle/>
        <a:p>
          <a:endParaRPr lang="en-US">
            <a:latin typeface="Times New Roman" panose="02020603050405020304" pitchFamily="18" charset="0"/>
            <a:cs typeface="Times New Roman" panose="02020603050405020304" pitchFamily="18" charset="0"/>
          </a:endParaRPr>
        </a:p>
      </dgm:t>
    </dgm:pt>
    <dgm:pt modelId="{9CA76173-FDD3-42BE-BD5B-F981CDA907CD}">
      <dgm:prSet/>
      <dgm:spPr/>
      <dgm:t>
        <a:bodyPr/>
        <a:lstStyle/>
        <a:p>
          <a:r>
            <a:rPr lang="en-US" dirty="0">
              <a:latin typeface="Times New Roman" panose="02020603050405020304" pitchFamily="18" charset="0"/>
              <a:cs typeface="Times New Roman" panose="02020603050405020304" pitchFamily="18" charset="0"/>
            </a:rPr>
            <a:t>According to LinkedIn, this industry is expected to employ 11.5 million people by 2026. </a:t>
          </a:r>
        </a:p>
      </dgm:t>
    </dgm:pt>
    <dgm:pt modelId="{500C132F-8353-46A5-95E8-A34F7AEAB938}" type="parTrans" cxnId="{A897924F-DD4A-4F86-A796-96196B52EAC5}">
      <dgm:prSet/>
      <dgm:spPr/>
      <dgm:t>
        <a:bodyPr/>
        <a:lstStyle/>
        <a:p>
          <a:endParaRPr lang="en-US">
            <a:latin typeface="Times New Roman" panose="02020603050405020304" pitchFamily="18" charset="0"/>
            <a:cs typeface="Times New Roman" panose="02020603050405020304" pitchFamily="18" charset="0"/>
          </a:endParaRPr>
        </a:p>
      </dgm:t>
    </dgm:pt>
    <dgm:pt modelId="{8E636F33-5206-44B7-9C81-1B808CF4350D}" type="sibTrans" cxnId="{A897924F-DD4A-4F86-A796-96196B52EAC5}">
      <dgm:prSet/>
      <dgm:spPr/>
      <dgm:t>
        <a:bodyPr/>
        <a:lstStyle/>
        <a:p>
          <a:endParaRPr lang="en-US">
            <a:latin typeface="Times New Roman" panose="02020603050405020304" pitchFamily="18" charset="0"/>
            <a:cs typeface="Times New Roman" panose="02020603050405020304" pitchFamily="18" charset="0"/>
          </a:endParaRPr>
        </a:p>
      </dgm:t>
    </dgm:pt>
    <dgm:pt modelId="{137B6095-AB35-4913-8642-461AE9258401}">
      <dgm:prSet/>
      <dgm:spPr/>
      <dgm:t>
        <a:bodyPr/>
        <a:lstStyle/>
        <a:p>
          <a:r>
            <a:rPr lang="en-US" dirty="0">
              <a:latin typeface="Times New Roman" panose="02020603050405020304" pitchFamily="18" charset="0"/>
              <a:cs typeface="Times New Roman" panose="02020603050405020304" pitchFamily="18" charset="0"/>
            </a:rPr>
            <a:t>An individual data scientist earns an average of $116,000 a year, according to Glassdoor. </a:t>
          </a:r>
        </a:p>
      </dgm:t>
    </dgm:pt>
    <dgm:pt modelId="{A59FD77E-CE3B-4712-8394-52235D4FC56E}" type="parTrans" cxnId="{A7C31B56-4700-46F2-9115-55E5216B3928}">
      <dgm:prSet/>
      <dgm:spPr/>
      <dgm:t>
        <a:bodyPr/>
        <a:lstStyle/>
        <a:p>
          <a:endParaRPr lang="en-US">
            <a:latin typeface="Times New Roman" panose="02020603050405020304" pitchFamily="18" charset="0"/>
            <a:cs typeface="Times New Roman" panose="02020603050405020304" pitchFamily="18" charset="0"/>
          </a:endParaRPr>
        </a:p>
      </dgm:t>
    </dgm:pt>
    <dgm:pt modelId="{11027E8C-7C07-49EE-8E25-0C2F47B454F1}" type="sibTrans" cxnId="{A7C31B56-4700-46F2-9115-55E5216B3928}">
      <dgm:prSet/>
      <dgm:spPr/>
      <dgm:t>
        <a:bodyPr/>
        <a:lstStyle/>
        <a:p>
          <a:endParaRPr lang="en-US">
            <a:latin typeface="Times New Roman" panose="02020603050405020304" pitchFamily="18" charset="0"/>
            <a:cs typeface="Times New Roman" panose="02020603050405020304" pitchFamily="18" charset="0"/>
          </a:endParaRPr>
        </a:p>
      </dgm:t>
    </dgm:pt>
    <dgm:pt modelId="{9C45F75D-5BEE-4CD7-A331-EC2F4531A329}">
      <dgm:prSet/>
      <dgm:spPr/>
      <dgm:t>
        <a:bodyPr/>
        <a:lstStyle/>
        <a:p>
          <a:r>
            <a:rPr lang="en-US" dirty="0">
              <a:latin typeface="Times New Roman" panose="02020603050405020304" pitchFamily="18" charset="0"/>
              <a:cs typeface="Times New Roman" panose="02020603050405020304" pitchFamily="18" charset="0"/>
            </a:rPr>
            <a:t>AI consulting also demands the use of data scientists.</a:t>
          </a:r>
        </a:p>
      </dgm:t>
    </dgm:pt>
    <dgm:pt modelId="{6B73E956-3014-44EC-A868-D1FD0AA2B4AA}" type="parTrans" cxnId="{C3504915-49AB-4299-9551-EFFA76DF4CB4}">
      <dgm:prSet/>
      <dgm:spPr/>
      <dgm:t>
        <a:bodyPr/>
        <a:lstStyle/>
        <a:p>
          <a:endParaRPr lang="en-US">
            <a:latin typeface="Times New Roman" panose="02020603050405020304" pitchFamily="18" charset="0"/>
            <a:cs typeface="Times New Roman" panose="02020603050405020304" pitchFamily="18" charset="0"/>
          </a:endParaRPr>
        </a:p>
      </dgm:t>
    </dgm:pt>
    <dgm:pt modelId="{8530B5FC-4666-4956-8E6A-E7CC5329D106}" type="sibTrans" cxnId="{C3504915-49AB-4299-9551-EFFA76DF4CB4}">
      <dgm:prSet/>
      <dgm:spPr/>
      <dgm:t>
        <a:bodyPr/>
        <a:lstStyle/>
        <a:p>
          <a:endParaRPr lang="en-US">
            <a:latin typeface="Times New Roman" panose="02020603050405020304" pitchFamily="18" charset="0"/>
            <a:cs typeface="Times New Roman" panose="02020603050405020304" pitchFamily="18" charset="0"/>
          </a:endParaRPr>
        </a:p>
      </dgm:t>
    </dgm:pt>
    <dgm:pt modelId="{E2E55B49-834E-44BA-82F4-FEFA72EE8BF9}" type="pres">
      <dgm:prSet presAssocID="{9E4AB6F3-4937-4735-AF39-74F4EB5C37F9}" presName="linear" presStyleCnt="0">
        <dgm:presLayoutVars>
          <dgm:animLvl val="lvl"/>
          <dgm:resizeHandles val="exact"/>
        </dgm:presLayoutVars>
      </dgm:prSet>
      <dgm:spPr/>
    </dgm:pt>
    <dgm:pt modelId="{72466CEB-EF3B-4BE2-B1E2-530A9D4DF0D0}" type="pres">
      <dgm:prSet presAssocID="{FCE2A045-9ADA-4B7F-8810-F160C517B30E}" presName="parentText" presStyleLbl="node1" presStyleIdx="0" presStyleCnt="4">
        <dgm:presLayoutVars>
          <dgm:chMax val="0"/>
          <dgm:bulletEnabled val="1"/>
        </dgm:presLayoutVars>
      </dgm:prSet>
      <dgm:spPr/>
    </dgm:pt>
    <dgm:pt modelId="{A690535A-C2F2-47F1-A96A-78FD3808CD33}" type="pres">
      <dgm:prSet presAssocID="{7FF19E06-558A-4041-A5E8-19EDF5C6142D}" presName="spacer" presStyleCnt="0"/>
      <dgm:spPr/>
    </dgm:pt>
    <dgm:pt modelId="{86BB0FEA-BC7F-4429-80A8-9DF32EFF88A1}" type="pres">
      <dgm:prSet presAssocID="{9CA76173-FDD3-42BE-BD5B-F981CDA907CD}" presName="parentText" presStyleLbl="node1" presStyleIdx="1" presStyleCnt="4">
        <dgm:presLayoutVars>
          <dgm:chMax val="0"/>
          <dgm:bulletEnabled val="1"/>
        </dgm:presLayoutVars>
      </dgm:prSet>
      <dgm:spPr/>
    </dgm:pt>
    <dgm:pt modelId="{F3A3D277-B485-4AF7-9A15-CF7190CFD52F}" type="pres">
      <dgm:prSet presAssocID="{8E636F33-5206-44B7-9C81-1B808CF4350D}" presName="spacer" presStyleCnt="0"/>
      <dgm:spPr/>
    </dgm:pt>
    <dgm:pt modelId="{ABCC1791-E694-48BB-B8A8-A65A12682935}" type="pres">
      <dgm:prSet presAssocID="{137B6095-AB35-4913-8642-461AE9258401}" presName="parentText" presStyleLbl="node1" presStyleIdx="2" presStyleCnt="4">
        <dgm:presLayoutVars>
          <dgm:chMax val="0"/>
          <dgm:bulletEnabled val="1"/>
        </dgm:presLayoutVars>
      </dgm:prSet>
      <dgm:spPr/>
    </dgm:pt>
    <dgm:pt modelId="{3D43C2D6-7185-4BC4-BAE9-15D3D8AAC685}" type="pres">
      <dgm:prSet presAssocID="{11027E8C-7C07-49EE-8E25-0C2F47B454F1}" presName="spacer" presStyleCnt="0"/>
      <dgm:spPr/>
    </dgm:pt>
    <dgm:pt modelId="{2EFBA1BE-5802-4FDB-9CD6-1EA55BF3C0F0}" type="pres">
      <dgm:prSet presAssocID="{9C45F75D-5BEE-4CD7-A331-EC2F4531A329}" presName="parentText" presStyleLbl="node1" presStyleIdx="3" presStyleCnt="4">
        <dgm:presLayoutVars>
          <dgm:chMax val="0"/>
          <dgm:bulletEnabled val="1"/>
        </dgm:presLayoutVars>
      </dgm:prSet>
      <dgm:spPr/>
    </dgm:pt>
  </dgm:ptLst>
  <dgm:cxnLst>
    <dgm:cxn modelId="{C3504915-49AB-4299-9551-EFFA76DF4CB4}" srcId="{9E4AB6F3-4937-4735-AF39-74F4EB5C37F9}" destId="{9C45F75D-5BEE-4CD7-A331-EC2F4531A329}" srcOrd="3" destOrd="0" parTransId="{6B73E956-3014-44EC-A868-D1FD0AA2B4AA}" sibTransId="{8530B5FC-4666-4956-8E6A-E7CC5329D106}"/>
    <dgm:cxn modelId="{0211E61B-33F1-415C-BF1B-A0FCFBEFB009}" type="presOf" srcId="{9C45F75D-5BEE-4CD7-A331-EC2F4531A329}" destId="{2EFBA1BE-5802-4FDB-9CD6-1EA55BF3C0F0}" srcOrd="0" destOrd="0" presId="urn:microsoft.com/office/officeart/2005/8/layout/vList2"/>
    <dgm:cxn modelId="{170FAC27-81F1-4160-8A9C-877B92956A14}" type="presOf" srcId="{9CA76173-FDD3-42BE-BD5B-F981CDA907CD}" destId="{86BB0FEA-BC7F-4429-80A8-9DF32EFF88A1}" srcOrd="0" destOrd="0" presId="urn:microsoft.com/office/officeart/2005/8/layout/vList2"/>
    <dgm:cxn modelId="{1E20CA3C-FC5C-431F-B409-6585055EB5AC}" type="presOf" srcId="{137B6095-AB35-4913-8642-461AE9258401}" destId="{ABCC1791-E694-48BB-B8A8-A65A12682935}" srcOrd="0" destOrd="0" presId="urn:microsoft.com/office/officeart/2005/8/layout/vList2"/>
    <dgm:cxn modelId="{A897924F-DD4A-4F86-A796-96196B52EAC5}" srcId="{9E4AB6F3-4937-4735-AF39-74F4EB5C37F9}" destId="{9CA76173-FDD3-42BE-BD5B-F981CDA907CD}" srcOrd="1" destOrd="0" parTransId="{500C132F-8353-46A5-95E8-A34F7AEAB938}" sibTransId="{8E636F33-5206-44B7-9C81-1B808CF4350D}"/>
    <dgm:cxn modelId="{2F39E872-ECED-443A-B95C-82565683AF18}" srcId="{9E4AB6F3-4937-4735-AF39-74F4EB5C37F9}" destId="{FCE2A045-9ADA-4B7F-8810-F160C517B30E}" srcOrd="0" destOrd="0" parTransId="{785982E9-AA86-4558-B424-8224A12983B6}" sibTransId="{7FF19E06-558A-4041-A5E8-19EDF5C6142D}"/>
    <dgm:cxn modelId="{A7C31B56-4700-46F2-9115-55E5216B3928}" srcId="{9E4AB6F3-4937-4735-AF39-74F4EB5C37F9}" destId="{137B6095-AB35-4913-8642-461AE9258401}" srcOrd="2" destOrd="0" parTransId="{A59FD77E-CE3B-4712-8394-52235D4FC56E}" sibTransId="{11027E8C-7C07-49EE-8E25-0C2F47B454F1}"/>
    <dgm:cxn modelId="{7577F1B3-94F7-4AFB-B14F-8480552E103A}" type="presOf" srcId="{9E4AB6F3-4937-4735-AF39-74F4EB5C37F9}" destId="{E2E55B49-834E-44BA-82F4-FEFA72EE8BF9}" srcOrd="0" destOrd="0" presId="urn:microsoft.com/office/officeart/2005/8/layout/vList2"/>
    <dgm:cxn modelId="{15A35BF4-E105-4DBA-9B8E-3952574FD042}" type="presOf" srcId="{FCE2A045-9ADA-4B7F-8810-F160C517B30E}" destId="{72466CEB-EF3B-4BE2-B1E2-530A9D4DF0D0}" srcOrd="0" destOrd="0" presId="urn:microsoft.com/office/officeart/2005/8/layout/vList2"/>
    <dgm:cxn modelId="{D3859CF7-76E3-4E4A-BA1C-B40AE1AA6AC4}" type="presParOf" srcId="{E2E55B49-834E-44BA-82F4-FEFA72EE8BF9}" destId="{72466CEB-EF3B-4BE2-B1E2-530A9D4DF0D0}" srcOrd="0" destOrd="0" presId="urn:microsoft.com/office/officeart/2005/8/layout/vList2"/>
    <dgm:cxn modelId="{ACBB35DF-7E5B-4C31-9DD9-B743EF8D8A8F}" type="presParOf" srcId="{E2E55B49-834E-44BA-82F4-FEFA72EE8BF9}" destId="{A690535A-C2F2-47F1-A96A-78FD3808CD33}" srcOrd="1" destOrd="0" presId="urn:microsoft.com/office/officeart/2005/8/layout/vList2"/>
    <dgm:cxn modelId="{BF1AF3C2-7394-4262-8878-226E91F05509}" type="presParOf" srcId="{E2E55B49-834E-44BA-82F4-FEFA72EE8BF9}" destId="{86BB0FEA-BC7F-4429-80A8-9DF32EFF88A1}" srcOrd="2" destOrd="0" presId="urn:microsoft.com/office/officeart/2005/8/layout/vList2"/>
    <dgm:cxn modelId="{8AD05204-378D-47C9-8D1F-093ACF95294F}" type="presParOf" srcId="{E2E55B49-834E-44BA-82F4-FEFA72EE8BF9}" destId="{F3A3D277-B485-4AF7-9A15-CF7190CFD52F}" srcOrd="3" destOrd="0" presId="urn:microsoft.com/office/officeart/2005/8/layout/vList2"/>
    <dgm:cxn modelId="{AE7B8873-C137-4F6B-954A-E7148560D05E}" type="presParOf" srcId="{E2E55B49-834E-44BA-82F4-FEFA72EE8BF9}" destId="{ABCC1791-E694-48BB-B8A8-A65A12682935}" srcOrd="4" destOrd="0" presId="urn:microsoft.com/office/officeart/2005/8/layout/vList2"/>
    <dgm:cxn modelId="{E47B0F22-F824-450A-B742-A1DABA493E67}" type="presParOf" srcId="{E2E55B49-834E-44BA-82F4-FEFA72EE8BF9}" destId="{3D43C2D6-7185-4BC4-BAE9-15D3D8AAC685}" srcOrd="5" destOrd="0" presId="urn:microsoft.com/office/officeart/2005/8/layout/vList2"/>
    <dgm:cxn modelId="{7745D685-FAB1-4A71-AA3B-233AD626003B}" type="presParOf" srcId="{E2E55B49-834E-44BA-82F4-FEFA72EE8BF9}" destId="{2EFBA1BE-5802-4FDB-9CD6-1EA55BF3C0F0}"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8AD768-01C8-4199-A506-53C90E41D25B}"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2E242231-6F1B-4AE8-A800-33638F21D91F}">
      <dgm:prSet phldrT="[Text]"/>
      <dgm:spPr/>
      <dgm:t>
        <a:bodyPr/>
        <a:lstStyle/>
        <a:p>
          <a:r>
            <a:rPr lang="en-US" dirty="0">
              <a:latin typeface="Times New Roman" panose="02020603050405020304" pitchFamily="18" charset="0"/>
              <a:cs typeface="Times New Roman" panose="02020603050405020304" pitchFamily="18" charset="0"/>
            </a:rPr>
            <a:t>R</a:t>
          </a:r>
        </a:p>
      </dgm:t>
    </dgm:pt>
    <dgm:pt modelId="{ADFB328D-ED59-41E1-94A2-58C873507BC2}" type="parTrans" cxnId="{2C5169CF-A2DD-4D7A-AE21-62B8FBF7BA37}">
      <dgm:prSet/>
      <dgm:spPr/>
      <dgm:t>
        <a:bodyPr/>
        <a:lstStyle/>
        <a:p>
          <a:endParaRPr lang="en-US">
            <a:latin typeface="Times New Roman" panose="02020603050405020304" pitchFamily="18" charset="0"/>
            <a:cs typeface="Times New Roman" panose="02020603050405020304" pitchFamily="18" charset="0"/>
          </a:endParaRPr>
        </a:p>
      </dgm:t>
    </dgm:pt>
    <dgm:pt modelId="{8950CB26-454A-4E63-8CAD-E02E557B6F20}" type="sibTrans" cxnId="{2C5169CF-A2DD-4D7A-AE21-62B8FBF7BA37}">
      <dgm:prSet/>
      <dgm:spPr/>
      <dgm:t>
        <a:bodyPr/>
        <a:lstStyle/>
        <a:p>
          <a:endParaRPr lang="en-US">
            <a:latin typeface="Times New Roman" panose="02020603050405020304" pitchFamily="18" charset="0"/>
            <a:cs typeface="Times New Roman" panose="02020603050405020304" pitchFamily="18" charset="0"/>
          </a:endParaRPr>
        </a:p>
      </dgm:t>
    </dgm:pt>
    <dgm:pt modelId="{12445FB3-0DFF-43DB-AC24-4C4278103D4E}">
      <dgm:prSet phldrT="[Text]"/>
      <dgm:spPr/>
      <dgm:t>
        <a:bodyPr/>
        <a:lstStyle/>
        <a:p>
          <a:r>
            <a:rPr lang="en-US" dirty="0">
              <a:latin typeface="Times New Roman" panose="02020603050405020304" pitchFamily="18" charset="0"/>
              <a:cs typeface="Times New Roman" panose="02020603050405020304" pitchFamily="18" charset="0"/>
            </a:rPr>
            <a:t>MATLAB</a:t>
          </a:r>
        </a:p>
      </dgm:t>
    </dgm:pt>
    <dgm:pt modelId="{F2443FCA-F318-4A21-926D-B9A62F49440A}" type="parTrans" cxnId="{D0CC06F6-1A00-46D6-A932-DA007B508ADD}">
      <dgm:prSet/>
      <dgm:spPr/>
      <dgm:t>
        <a:bodyPr/>
        <a:lstStyle/>
        <a:p>
          <a:endParaRPr lang="en-US">
            <a:latin typeface="Times New Roman" panose="02020603050405020304" pitchFamily="18" charset="0"/>
            <a:cs typeface="Times New Roman" panose="02020603050405020304" pitchFamily="18" charset="0"/>
          </a:endParaRPr>
        </a:p>
      </dgm:t>
    </dgm:pt>
    <dgm:pt modelId="{3910B21E-F43F-44FE-A08F-D62C63B6D38E}" type="sibTrans" cxnId="{D0CC06F6-1A00-46D6-A932-DA007B508ADD}">
      <dgm:prSet/>
      <dgm:spPr/>
      <dgm:t>
        <a:bodyPr/>
        <a:lstStyle/>
        <a:p>
          <a:endParaRPr lang="en-US">
            <a:latin typeface="Times New Roman" panose="02020603050405020304" pitchFamily="18" charset="0"/>
            <a:cs typeface="Times New Roman" panose="02020603050405020304" pitchFamily="18" charset="0"/>
          </a:endParaRPr>
        </a:p>
      </dgm:t>
    </dgm:pt>
    <dgm:pt modelId="{A71B7DB5-DDD4-4344-AD0A-438C1A50BFA9}">
      <dgm:prSet phldrT="[Text]"/>
      <dgm:spPr/>
      <dgm:t>
        <a:bodyPr/>
        <a:lstStyle/>
        <a:p>
          <a:r>
            <a:rPr lang="en-US" dirty="0">
              <a:latin typeface="Times New Roman" panose="02020603050405020304" pitchFamily="18" charset="0"/>
              <a:cs typeface="Times New Roman" panose="02020603050405020304" pitchFamily="18" charset="0"/>
            </a:rPr>
            <a:t>SQL</a:t>
          </a:r>
        </a:p>
      </dgm:t>
    </dgm:pt>
    <dgm:pt modelId="{BE5B3EDA-2CFB-489B-939E-12B72891181C}" type="parTrans" cxnId="{F47B5AFA-7DCD-4ED7-9F44-E35FFAC5DB67}">
      <dgm:prSet/>
      <dgm:spPr/>
      <dgm:t>
        <a:bodyPr/>
        <a:lstStyle/>
        <a:p>
          <a:endParaRPr lang="en-US">
            <a:latin typeface="Times New Roman" panose="02020603050405020304" pitchFamily="18" charset="0"/>
            <a:cs typeface="Times New Roman" panose="02020603050405020304" pitchFamily="18" charset="0"/>
          </a:endParaRPr>
        </a:p>
      </dgm:t>
    </dgm:pt>
    <dgm:pt modelId="{A4832741-2B45-4B1D-BE29-BED275BC9FAA}" type="sibTrans" cxnId="{F47B5AFA-7DCD-4ED7-9F44-E35FFAC5DB67}">
      <dgm:prSet/>
      <dgm:spPr/>
      <dgm:t>
        <a:bodyPr/>
        <a:lstStyle/>
        <a:p>
          <a:endParaRPr lang="en-US">
            <a:latin typeface="Times New Roman" panose="02020603050405020304" pitchFamily="18" charset="0"/>
            <a:cs typeface="Times New Roman" panose="02020603050405020304" pitchFamily="18" charset="0"/>
          </a:endParaRPr>
        </a:p>
      </dgm:t>
    </dgm:pt>
    <dgm:pt modelId="{EC2BF813-135C-4116-8E7C-0785773614F3}">
      <dgm:prSet phldrT="[Text]"/>
      <dgm:spPr/>
      <dgm:t>
        <a:bodyPr/>
        <a:lstStyle/>
        <a:p>
          <a:r>
            <a:rPr lang="en-US" dirty="0">
              <a:latin typeface="Times New Roman" panose="02020603050405020304" pitchFamily="18" charset="0"/>
              <a:cs typeface="Times New Roman" panose="02020603050405020304" pitchFamily="18" charset="0"/>
            </a:rPr>
            <a:t>ML</a:t>
          </a:r>
        </a:p>
      </dgm:t>
    </dgm:pt>
    <dgm:pt modelId="{1258A701-7E8A-45FB-A8E1-BF84EF0ABC71}" type="parTrans" cxnId="{E6E30A53-BEFE-4A5D-B7EE-F4AB15DDF857}">
      <dgm:prSet/>
      <dgm:spPr/>
      <dgm:t>
        <a:bodyPr/>
        <a:lstStyle/>
        <a:p>
          <a:endParaRPr lang="en-US">
            <a:latin typeface="Times New Roman" panose="02020603050405020304" pitchFamily="18" charset="0"/>
            <a:cs typeface="Times New Roman" panose="02020603050405020304" pitchFamily="18" charset="0"/>
          </a:endParaRPr>
        </a:p>
      </dgm:t>
    </dgm:pt>
    <dgm:pt modelId="{DD37D289-4C4E-43E9-AF46-A6FDCE163013}" type="sibTrans" cxnId="{E6E30A53-BEFE-4A5D-B7EE-F4AB15DDF857}">
      <dgm:prSet/>
      <dgm:spPr/>
      <dgm:t>
        <a:bodyPr/>
        <a:lstStyle/>
        <a:p>
          <a:endParaRPr lang="en-US">
            <a:latin typeface="Times New Roman" panose="02020603050405020304" pitchFamily="18" charset="0"/>
            <a:cs typeface="Times New Roman" panose="02020603050405020304" pitchFamily="18" charset="0"/>
          </a:endParaRPr>
        </a:p>
      </dgm:t>
    </dgm:pt>
    <dgm:pt modelId="{59A8DAE6-58BF-4AC1-9C46-B497776BD317}">
      <dgm:prSet phldrT="[Text]"/>
      <dgm:spPr/>
      <dgm:t>
        <a:bodyPr/>
        <a:lstStyle/>
        <a:p>
          <a:r>
            <a:rPr lang="en-US" dirty="0">
              <a:latin typeface="Times New Roman" panose="02020603050405020304" pitchFamily="18" charset="0"/>
              <a:cs typeface="Times New Roman" panose="02020603050405020304" pitchFamily="18" charset="0"/>
            </a:rPr>
            <a:t>Python</a:t>
          </a:r>
        </a:p>
      </dgm:t>
    </dgm:pt>
    <dgm:pt modelId="{FAE42A2D-980F-408E-B59B-3A3E9C838120}" type="parTrans" cxnId="{30D0F5B7-AAE0-4173-B9C0-75C83F279BAF}">
      <dgm:prSet/>
      <dgm:spPr/>
      <dgm:t>
        <a:bodyPr/>
        <a:lstStyle/>
        <a:p>
          <a:endParaRPr lang="en-US">
            <a:latin typeface="Times New Roman" panose="02020603050405020304" pitchFamily="18" charset="0"/>
            <a:cs typeface="Times New Roman" panose="02020603050405020304" pitchFamily="18" charset="0"/>
          </a:endParaRPr>
        </a:p>
      </dgm:t>
    </dgm:pt>
    <dgm:pt modelId="{CE4401B3-7575-49A0-B0C3-F6397CC6000C}" type="sibTrans" cxnId="{30D0F5B7-AAE0-4173-B9C0-75C83F279BAF}">
      <dgm:prSet/>
      <dgm:spPr/>
      <dgm:t>
        <a:bodyPr/>
        <a:lstStyle/>
        <a:p>
          <a:endParaRPr lang="en-US">
            <a:latin typeface="Times New Roman" panose="02020603050405020304" pitchFamily="18" charset="0"/>
            <a:cs typeface="Times New Roman" panose="02020603050405020304" pitchFamily="18" charset="0"/>
          </a:endParaRPr>
        </a:p>
      </dgm:t>
    </dgm:pt>
    <dgm:pt modelId="{A86DC3B2-4D89-4FF2-AE55-3925138261E5}">
      <dgm:prSet phldrT="[Text]"/>
      <dgm:spPr/>
      <dgm:t>
        <a:bodyPr/>
        <a:lstStyle/>
        <a:p>
          <a:r>
            <a:rPr lang="en-US" dirty="0">
              <a:latin typeface="Times New Roman" panose="02020603050405020304" pitchFamily="18" charset="0"/>
              <a:cs typeface="Times New Roman" panose="02020603050405020304" pitchFamily="18" charset="0"/>
            </a:rPr>
            <a:t>Data Visualization</a:t>
          </a:r>
        </a:p>
      </dgm:t>
    </dgm:pt>
    <dgm:pt modelId="{9DE8E87B-9D1C-41ED-99A1-81C5D59F74F5}" type="parTrans" cxnId="{20B173E8-A3BC-4342-8776-08F031D96EB8}">
      <dgm:prSet/>
      <dgm:spPr/>
      <dgm:t>
        <a:bodyPr/>
        <a:lstStyle/>
        <a:p>
          <a:endParaRPr lang="en-US">
            <a:latin typeface="Times New Roman" panose="02020603050405020304" pitchFamily="18" charset="0"/>
            <a:cs typeface="Times New Roman" panose="02020603050405020304" pitchFamily="18" charset="0"/>
          </a:endParaRPr>
        </a:p>
      </dgm:t>
    </dgm:pt>
    <dgm:pt modelId="{63D4638A-C003-45F4-927F-5A26592DE31E}" type="sibTrans" cxnId="{20B173E8-A3BC-4342-8776-08F031D96EB8}">
      <dgm:prSet/>
      <dgm:spPr/>
      <dgm:t>
        <a:bodyPr/>
        <a:lstStyle/>
        <a:p>
          <a:endParaRPr lang="en-US">
            <a:latin typeface="Times New Roman" panose="02020603050405020304" pitchFamily="18" charset="0"/>
            <a:cs typeface="Times New Roman" panose="02020603050405020304" pitchFamily="18" charset="0"/>
          </a:endParaRPr>
        </a:p>
      </dgm:t>
    </dgm:pt>
    <dgm:pt modelId="{C82C52A7-F5FE-4899-AE34-54EDACC4CECD}">
      <dgm:prSet phldrT="[Text]"/>
      <dgm:spPr/>
      <dgm:t>
        <a:bodyPr/>
        <a:lstStyle/>
        <a:p>
          <a:r>
            <a:rPr lang="en-US" dirty="0">
              <a:latin typeface="Times New Roman" panose="02020603050405020304" pitchFamily="18" charset="0"/>
              <a:cs typeface="Times New Roman" panose="02020603050405020304" pitchFamily="18" charset="0"/>
            </a:rPr>
            <a:t>Natural Processing Languages</a:t>
          </a:r>
        </a:p>
      </dgm:t>
    </dgm:pt>
    <dgm:pt modelId="{E377DF92-09FD-4809-A2B1-94E3175D4873}" type="parTrans" cxnId="{83723EEB-A3B5-4219-A81D-D3ECDD5766A0}">
      <dgm:prSet/>
      <dgm:spPr/>
      <dgm:t>
        <a:bodyPr/>
        <a:lstStyle/>
        <a:p>
          <a:endParaRPr lang="en-US">
            <a:latin typeface="Times New Roman" panose="02020603050405020304" pitchFamily="18" charset="0"/>
            <a:cs typeface="Times New Roman" panose="02020603050405020304" pitchFamily="18" charset="0"/>
          </a:endParaRPr>
        </a:p>
      </dgm:t>
    </dgm:pt>
    <dgm:pt modelId="{AC39EB35-5EAC-4A77-8664-3C9D071F3594}" type="sibTrans" cxnId="{83723EEB-A3B5-4219-A81D-D3ECDD5766A0}">
      <dgm:prSet/>
      <dgm:spPr/>
      <dgm:t>
        <a:bodyPr/>
        <a:lstStyle/>
        <a:p>
          <a:endParaRPr lang="en-US">
            <a:latin typeface="Times New Roman" panose="02020603050405020304" pitchFamily="18" charset="0"/>
            <a:cs typeface="Times New Roman" panose="02020603050405020304" pitchFamily="18" charset="0"/>
          </a:endParaRPr>
        </a:p>
      </dgm:t>
    </dgm:pt>
    <dgm:pt modelId="{B78A66FC-CD22-4350-B2E0-E3E734D70E53}">
      <dgm:prSet phldrT="[Text]"/>
      <dgm:spPr/>
      <dgm:t>
        <a:bodyPr/>
        <a:lstStyle/>
        <a:p>
          <a:r>
            <a:rPr lang="en-US" dirty="0">
              <a:latin typeface="Times New Roman" panose="02020603050405020304" pitchFamily="18" charset="0"/>
              <a:cs typeface="Times New Roman" panose="02020603050405020304" pitchFamily="18" charset="0"/>
            </a:rPr>
            <a:t>Tableau</a:t>
          </a:r>
        </a:p>
      </dgm:t>
    </dgm:pt>
    <dgm:pt modelId="{3781ECA9-C989-45E5-8058-50A35F90B692}" type="parTrans" cxnId="{E20634BB-D6F8-4389-BF8D-C9CC089AFE65}">
      <dgm:prSet/>
      <dgm:spPr/>
      <dgm:t>
        <a:bodyPr/>
        <a:lstStyle/>
        <a:p>
          <a:endParaRPr lang="en-US">
            <a:latin typeface="Times New Roman" panose="02020603050405020304" pitchFamily="18" charset="0"/>
            <a:cs typeface="Times New Roman" panose="02020603050405020304" pitchFamily="18" charset="0"/>
          </a:endParaRPr>
        </a:p>
      </dgm:t>
    </dgm:pt>
    <dgm:pt modelId="{420529B8-453D-4E68-A43D-19112D75A8E9}" type="sibTrans" cxnId="{E20634BB-D6F8-4389-BF8D-C9CC089AFE65}">
      <dgm:prSet/>
      <dgm:spPr/>
      <dgm:t>
        <a:bodyPr/>
        <a:lstStyle/>
        <a:p>
          <a:endParaRPr lang="en-US">
            <a:latin typeface="Times New Roman" panose="02020603050405020304" pitchFamily="18" charset="0"/>
            <a:cs typeface="Times New Roman" panose="02020603050405020304" pitchFamily="18" charset="0"/>
          </a:endParaRPr>
        </a:p>
      </dgm:t>
    </dgm:pt>
    <dgm:pt modelId="{286CFD05-89E5-42A8-9318-51A532668D6D}" type="pres">
      <dgm:prSet presAssocID="{DF8AD768-01C8-4199-A506-53C90E41D25B}" presName="diagram" presStyleCnt="0">
        <dgm:presLayoutVars>
          <dgm:dir/>
          <dgm:resizeHandles val="exact"/>
        </dgm:presLayoutVars>
      </dgm:prSet>
      <dgm:spPr/>
    </dgm:pt>
    <dgm:pt modelId="{F9805E9E-D5F9-4A24-A46F-88644023647D}" type="pres">
      <dgm:prSet presAssocID="{2E242231-6F1B-4AE8-A800-33638F21D91F}" presName="node" presStyleLbl="node1" presStyleIdx="0" presStyleCnt="8">
        <dgm:presLayoutVars>
          <dgm:bulletEnabled val="1"/>
        </dgm:presLayoutVars>
      </dgm:prSet>
      <dgm:spPr/>
    </dgm:pt>
    <dgm:pt modelId="{166DCE49-24C3-4EA6-9657-AE41DE1658DA}" type="pres">
      <dgm:prSet presAssocID="{8950CB26-454A-4E63-8CAD-E02E557B6F20}" presName="sibTrans" presStyleCnt="0"/>
      <dgm:spPr/>
    </dgm:pt>
    <dgm:pt modelId="{0A14EDBA-6670-4AB8-99A1-2930D75E62C4}" type="pres">
      <dgm:prSet presAssocID="{59A8DAE6-58BF-4AC1-9C46-B497776BD317}" presName="node" presStyleLbl="node1" presStyleIdx="1" presStyleCnt="8" custLinFactNeighborX="1585">
        <dgm:presLayoutVars>
          <dgm:bulletEnabled val="1"/>
        </dgm:presLayoutVars>
      </dgm:prSet>
      <dgm:spPr/>
    </dgm:pt>
    <dgm:pt modelId="{961E7883-FEC8-48AF-89D6-FF00AC355761}" type="pres">
      <dgm:prSet presAssocID="{CE4401B3-7575-49A0-B0C3-F6397CC6000C}" presName="sibTrans" presStyleCnt="0"/>
      <dgm:spPr/>
    </dgm:pt>
    <dgm:pt modelId="{18FAA183-CDE3-40FC-AD80-9AA90152525D}" type="pres">
      <dgm:prSet presAssocID="{12445FB3-0DFF-43DB-AC24-4C4278103D4E}" presName="node" presStyleLbl="node1" presStyleIdx="2" presStyleCnt="8">
        <dgm:presLayoutVars>
          <dgm:bulletEnabled val="1"/>
        </dgm:presLayoutVars>
      </dgm:prSet>
      <dgm:spPr/>
    </dgm:pt>
    <dgm:pt modelId="{926A46E7-97BA-4FA0-841C-EDAB34471543}" type="pres">
      <dgm:prSet presAssocID="{3910B21E-F43F-44FE-A08F-D62C63B6D38E}" presName="sibTrans" presStyleCnt="0"/>
      <dgm:spPr/>
    </dgm:pt>
    <dgm:pt modelId="{7ECB3C42-D7BE-466D-9A30-29C9AD808002}" type="pres">
      <dgm:prSet presAssocID="{A71B7DB5-DDD4-4344-AD0A-438C1A50BFA9}" presName="node" presStyleLbl="node1" presStyleIdx="3" presStyleCnt="8">
        <dgm:presLayoutVars>
          <dgm:bulletEnabled val="1"/>
        </dgm:presLayoutVars>
      </dgm:prSet>
      <dgm:spPr/>
    </dgm:pt>
    <dgm:pt modelId="{2262C419-3C83-44E9-ABB9-74531AA0E98A}" type="pres">
      <dgm:prSet presAssocID="{A4832741-2B45-4B1D-BE29-BED275BC9FAA}" presName="sibTrans" presStyleCnt="0"/>
      <dgm:spPr/>
    </dgm:pt>
    <dgm:pt modelId="{F50E6AE6-9F21-4FD4-B099-90D249C173A7}" type="pres">
      <dgm:prSet presAssocID="{EC2BF813-135C-4116-8E7C-0785773614F3}" presName="node" presStyleLbl="node1" presStyleIdx="4" presStyleCnt="8">
        <dgm:presLayoutVars>
          <dgm:bulletEnabled val="1"/>
        </dgm:presLayoutVars>
      </dgm:prSet>
      <dgm:spPr/>
    </dgm:pt>
    <dgm:pt modelId="{88D79A1D-639A-48C2-89F5-FA9C348569F2}" type="pres">
      <dgm:prSet presAssocID="{DD37D289-4C4E-43E9-AF46-A6FDCE163013}" presName="sibTrans" presStyleCnt="0"/>
      <dgm:spPr/>
    </dgm:pt>
    <dgm:pt modelId="{6D597C77-0B1A-4D15-B10D-54895F46881A}" type="pres">
      <dgm:prSet presAssocID="{A86DC3B2-4D89-4FF2-AE55-3925138261E5}" presName="node" presStyleLbl="node1" presStyleIdx="5" presStyleCnt="8">
        <dgm:presLayoutVars>
          <dgm:bulletEnabled val="1"/>
        </dgm:presLayoutVars>
      </dgm:prSet>
      <dgm:spPr/>
    </dgm:pt>
    <dgm:pt modelId="{486A4CE6-C812-45A9-9E20-C23944A29AB9}" type="pres">
      <dgm:prSet presAssocID="{63D4638A-C003-45F4-927F-5A26592DE31E}" presName="sibTrans" presStyleCnt="0"/>
      <dgm:spPr/>
    </dgm:pt>
    <dgm:pt modelId="{55797A48-FEAE-446A-B200-DE879CE8B81B}" type="pres">
      <dgm:prSet presAssocID="{C82C52A7-F5FE-4899-AE34-54EDACC4CECD}" presName="node" presStyleLbl="node1" presStyleIdx="6" presStyleCnt="8">
        <dgm:presLayoutVars>
          <dgm:bulletEnabled val="1"/>
        </dgm:presLayoutVars>
      </dgm:prSet>
      <dgm:spPr/>
    </dgm:pt>
    <dgm:pt modelId="{C463A56C-0BE2-417F-98BF-FD8A1347D148}" type="pres">
      <dgm:prSet presAssocID="{AC39EB35-5EAC-4A77-8664-3C9D071F3594}" presName="sibTrans" presStyleCnt="0"/>
      <dgm:spPr/>
    </dgm:pt>
    <dgm:pt modelId="{F06138D4-3F17-4E96-86F9-04E6E741619A}" type="pres">
      <dgm:prSet presAssocID="{B78A66FC-CD22-4350-B2E0-E3E734D70E53}" presName="node" presStyleLbl="node1" presStyleIdx="7" presStyleCnt="8">
        <dgm:presLayoutVars>
          <dgm:bulletEnabled val="1"/>
        </dgm:presLayoutVars>
      </dgm:prSet>
      <dgm:spPr/>
    </dgm:pt>
  </dgm:ptLst>
  <dgm:cxnLst>
    <dgm:cxn modelId="{BAE97E20-0FC1-4F18-80C2-FE2504B4FFC5}" type="presOf" srcId="{B78A66FC-CD22-4350-B2E0-E3E734D70E53}" destId="{F06138D4-3F17-4E96-86F9-04E6E741619A}" srcOrd="0" destOrd="0" presId="urn:microsoft.com/office/officeart/2005/8/layout/default"/>
    <dgm:cxn modelId="{3D9EAE2B-8887-46B5-A950-DB35295BA429}" type="presOf" srcId="{C82C52A7-F5FE-4899-AE34-54EDACC4CECD}" destId="{55797A48-FEAE-446A-B200-DE879CE8B81B}" srcOrd="0" destOrd="0" presId="urn:microsoft.com/office/officeart/2005/8/layout/default"/>
    <dgm:cxn modelId="{9CC1112C-D8CC-4EA2-B201-255CE8BC1989}" type="presOf" srcId="{A71B7DB5-DDD4-4344-AD0A-438C1A50BFA9}" destId="{7ECB3C42-D7BE-466D-9A30-29C9AD808002}" srcOrd="0" destOrd="0" presId="urn:microsoft.com/office/officeart/2005/8/layout/default"/>
    <dgm:cxn modelId="{79E27234-601A-4BF2-819D-05780AE1C917}" type="presOf" srcId="{A86DC3B2-4D89-4FF2-AE55-3925138261E5}" destId="{6D597C77-0B1A-4D15-B10D-54895F46881A}" srcOrd="0" destOrd="0" presId="urn:microsoft.com/office/officeart/2005/8/layout/default"/>
    <dgm:cxn modelId="{A2C92936-6CF6-48B7-B58A-A82BB8B7281C}" type="presOf" srcId="{59A8DAE6-58BF-4AC1-9C46-B497776BD317}" destId="{0A14EDBA-6670-4AB8-99A1-2930D75E62C4}" srcOrd="0" destOrd="0" presId="urn:microsoft.com/office/officeart/2005/8/layout/default"/>
    <dgm:cxn modelId="{F8F0EB68-D65E-4DEF-9861-B87555C18486}" type="presOf" srcId="{DF8AD768-01C8-4199-A506-53C90E41D25B}" destId="{286CFD05-89E5-42A8-9318-51A532668D6D}" srcOrd="0" destOrd="0" presId="urn:microsoft.com/office/officeart/2005/8/layout/default"/>
    <dgm:cxn modelId="{C90DFF50-CB0E-4BAE-9F0D-6DD575B72DDB}" type="presOf" srcId="{12445FB3-0DFF-43DB-AC24-4C4278103D4E}" destId="{18FAA183-CDE3-40FC-AD80-9AA90152525D}" srcOrd="0" destOrd="0" presId="urn:microsoft.com/office/officeart/2005/8/layout/default"/>
    <dgm:cxn modelId="{E6E30A53-BEFE-4A5D-B7EE-F4AB15DDF857}" srcId="{DF8AD768-01C8-4199-A506-53C90E41D25B}" destId="{EC2BF813-135C-4116-8E7C-0785773614F3}" srcOrd="4" destOrd="0" parTransId="{1258A701-7E8A-45FB-A8E1-BF84EF0ABC71}" sibTransId="{DD37D289-4C4E-43E9-AF46-A6FDCE163013}"/>
    <dgm:cxn modelId="{D56212B0-9FEB-46CF-964F-10F6F2A3701F}" type="presOf" srcId="{EC2BF813-135C-4116-8E7C-0785773614F3}" destId="{F50E6AE6-9F21-4FD4-B099-90D249C173A7}" srcOrd="0" destOrd="0" presId="urn:microsoft.com/office/officeart/2005/8/layout/default"/>
    <dgm:cxn modelId="{30D0F5B7-AAE0-4173-B9C0-75C83F279BAF}" srcId="{DF8AD768-01C8-4199-A506-53C90E41D25B}" destId="{59A8DAE6-58BF-4AC1-9C46-B497776BD317}" srcOrd="1" destOrd="0" parTransId="{FAE42A2D-980F-408E-B59B-3A3E9C838120}" sibTransId="{CE4401B3-7575-49A0-B0C3-F6397CC6000C}"/>
    <dgm:cxn modelId="{E20634BB-D6F8-4389-BF8D-C9CC089AFE65}" srcId="{DF8AD768-01C8-4199-A506-53C90E41D25B}" destId="{B78A66FC-CD22-4350-B2E0-E3E734D70E53}" srcOrd="7" destOrd="0" parTransId="{3781ECA9-C989-45E5-8058-50A35F90B692}" sibTransId="{420529B8-453D-4E68-A43D-19112D75A8E9}"/>
    <dgm:cxn modelId="{F3653DC7-D99C-44E5-B45A-361B7191FCAE}" type="presOf" srcId="{2E242231-6F1B-4AE8-A800-33638F21D91F}" destId="{F9805E9E-D5F9-4A24-A46F-88644023647D}" srcOrd="0" destOrd="0" presId="urn:microsoft.com/office/officeart/2005/8/layout/default"/>
    <dgm:cxn modelId="{2C5169CF-A2DD-4D7A-AE21-62B8FBF7BA37}" srcId="{DF8AD768-01C8-4199-A506-53C90E41D25B}" destId="{2E242231-6F1B-4AE8-A800-33638F21D91F}" srcOrd="0" destOrd="0" parTransId="{ADFB328D-ED59-41E1-94A2-58C873507BC2}" sibTransId="{8950CB26-454A-4E63-8CAD-E02E557B6F20}"/>
    <dgm:cxn modelId="{20B173E8-A3BC-4342-8776-08F031D96EB8}" srcId="{DF8AD768-01C8-4199-A506-53C90E41D25B}" destId="{A86DC3B2-4D89-4FF2-AE55-3925138261E5}" srcOrd="5" destOrd="0" parTransId="{9DE8E87B-9D1C-41ED-99A1-81C5D59F74F5}" sibTransId="{63D4638A-C003-45F4-927F-5A26592DE31E}"/>
    <dgm:cxn modelId="{83723EEB-A3B5-4219-A81D-D3ECDD5766A0}" srcId="{DF8AD768-01C8-4199-A506-53C90E41D25B}" destId="{C82C52A7-F5FE-4899-AE34-54EDACC4CECD}" srcOrd="6" destOrd="0" parTransId="{E377DF92-09FD-4809-A2B1-94E3175D4873}" sibTransId="{AC39EB35-5EAC-4A77-8664-3C9D071F3594}"/>
    <dgm:cxn modelId="{D0CC06F6-1A00-46D6-A932-DA007B508ADD}" srcId="{DF8AD768-01C8-4199-A506-53C90E41D25B}" destId="{12445FB3-0DFF-43DB-AC24-4C4278103D4E}" srcOrd="2" destOrd="0" parTransId="{F2443FCA-F318-4A21-926D-B9A62F49440A}" sibTransId="{3910B21E-F43F-44FE-A08F-D62C63B6D38E}"/>
    <dgm:cxn modelId="{F47B5AFA-7DCD-4ED7-9F44-E35FFAC5DB67}" srcId="{DF8AD768-01C8-4199-A506-53C90E41D25B}" destId="{A71B7DB5-DDD4-4344-AD0A-438C1A50BFA9}" srcOrd="3" destOrd="0" parTransId="{BE5B3EDA-2CFB-489B-939E-12B72891181C}" sibTransId="{A4832741-2B45-4B1D-BE29-BED275BC9FAA}"/>
    <dgm:cxn modelId="{2964CC72-C36B-4B47-AEB8-86A45C88263B}" type="presParOf" srcId="{286CFD05-89E5-42A8-9318-51A532668D6D}" destId="{F9805E9E-D5F9-4A24-A46F-88644023647D}" srcOrd="0" destOrd="0" presId="urn:microsoft.com/office/officeart/2005/8/layout/default"/>
    <dgm:cxn modelId="{CC541DBB-145B-4B23-B855-3E07ADB2C608}" type="presParOf" srcId="{286CFD05-89E5-42A8-9318-51A532668D6D}" destId="{166DCE49-24C3-4EA6-9657-AE41DE1658DA}" srcOrd="1" destOrd="0" presId="urn:microsoft.com/office/officeart/2005/8/layout/default"/>
    <dgm:cxn modelId="{FC9DCAB1-B06C-41D1-8973-3EF47169F353}" type="presParOf" srcId="{286CFD05-89E5-42A8-9318-51A532668D6D}" destId="{0A14EDBA-6670-4AB8-99A1-2930D75E62C4}" srcOrd="2" destOrd="0" presId="urn:microsoft.com/office/officeart/2005/8/layout/default"/>
    <dgm:cxn modelId="{03E8AB79-4079-4B60-A870-C4005BBC5E66}" type="presParOf" srcId="{286CFD05-89E5-42A8-9318-51A532668D6D}" destId="{961E7883-FEC8-48AF-89D6-FF00AC355761}" srcOrd="3" destOrd="0" presId="urn:microsoft.com/office/officeart/2005/8/layout/default"/>
    <dgm:cxn modelId="{1608EE6F-44E7-4A08-85A2-717DD81C3D69}" type="presParOf" srcId="{286CFD05-89E5-42A8-9318-51A532668D6D}" destId="{18FAA183-CDE3-40FC-AD80-9AA90152525D}" srcOrd="4" destOrd="0" presId="urn:microsoft.com/office/officeart/2005/8/layout/default"/>
    <dgm:cxn modelId="{55B75DFE-E32B-4F30-911F-17330EC2763D}" type="presParOf" srcId="{286CFD05-89E5-42A8-9318-51A532668D6D}" destId="{926A46E7-97BA-4FA0-841C-EDAB34471543}" srcOrd="5" destOrd="0" presId="urn:microsoft.com/office/officeart/2005/8/layout/default"/>
    <dgm:cxn modelId="{5B9B1566-3DA5-4C96-8C94-20D7CE3A7680}" type="presParOf" srcId="{286CFD05-89E5-42A8-9318-51A532668D6D}" destId="{7ECB3C42-D7BE-466D-9A30-29C9AD808002}" srcOrd="6" destOrd="0" presId="urn:microsoft.com/office/officeart/2005/8/layout/default"/>
    <dgm:cxn modelId="{7D9D5BF6-7E05-4687-B0F0-960D8100FA81}" type="presParOf" srcId="{286CFD05-89E5-42A8-9318-51A532668D6D}" destId="{2262C419-3C83-44E9-ABB9-74531AA0E98A}" srcOrd="7" destOrd="0" presId="urn:microsoft.com/office/officeart/2005/8/layout/default"/>
    <dgm:cxn modelId="{56134169-4B48-455E-9428-F54FF300DAA2}" type="presParOf" srcId="{286CFD05-89E5-42A8-9318-51A532668D6D}" destId="{F50E6AE6-9F21-4FD4-B099-90D249C173A7}" srcOrd="8" destOrd="0" presId="urn:microsoft.com/office/officeart/2005/8/layout/default"/>
    <dgm:cxn modelId="{82D579BA-41A7-442D-AE92-05F0B3DDF741}" type="presParOf" srcId="{286CFD05-89E5-42A8-9318-51A532668D6D}" destId="{88D79A1D-639A-48C2-89F5-FA9C348569F2}" srcOrd="9" destOrd="0" presId="urn:microsoft.com/office/officeart/2005/8/layout/default"/>
    <dgm:cxn modelId="{FF5E1D3B-1777-4B60-8B81-8965A27499A5}" type="presParOf" srcId="{286CFD05-89E5-42A8-9318-51A532668D6D}" destId="{6D597C77-0B1A-4D15-B10D-54895F46881A}" srcOrd="10" destOrd="0" presId="urn:microsoft.com/office/officeart/2005/8/layout/default"/>
    <dgm:cxn modelId="{98986711-E08C-439E-B67A-00C646CCE4F5}" type="presParOf" srcId="{286CFD05-89E5-42A8-9318-51A532668D6D}" destId="{486A4CE6-C812-45A9-9E20-C23944A29AB9}" srcOrd="11" destOrd="0" presId="urn:microsoft.com/office/officeart/2005/8/layout/default"/>
    <dgm:cxn modelId="{3BF7F625-F248-4F5E-AA97-0F4312908D16}" type="presParOf" srcId="{286CFD05-89E5-42A8-9318-51A532668D6D}" destId="{55797A48-FEAE-446A-B200-DE879CE8B81B}" srcOrd="12" destOrd="0" presId="urn:microsoft.com/office/officeart/2005/8/layout/default"/>
    <dgm:cxn modelId="{952503AA-7317-4E13-8C2C-A10010C10ADC}" type="presParOf" srcId="{286CFD05-89E5-42A8-9318-51A532668D6D}" destId="{C463A56C-0BE2-417F-98BF-FD8A1347D148}" srcOrd="13" destOrd="0" presId="urn:microsoft.com/office/officeart/2005/8/layout/default"/>
    <dgm:cxn modelId="{B9861AA6-BC72-4BF4-B7F4-4E29A69766FC}" type="presParOf" srcId="{286CFD05-89E5-42A8-9318-51A532668D6D}" destId="{F06138D4-3F17-4E96-86F9-04E6E741619A}" srcOrd="1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42412B7-02D0-425B-B5D8-B8459046890A}" type="doc">
      <dgm:prSet loTypeId="urn:microsoft.com/office/officeart/2005/8/layout/arrow2" loCatId="process" qsTypeId="urn:microsoft.com/office/officeart/2005/8/quickstyle/simple1" qsCatId="simple" csTypeId="urn:microsoft.com/office/officeart/2005/8/colors/accent0_2" csCatId="mainScheme" phldr="1"/>
      <dgm:spPr/>
    </dgm:pt>
    <dgm:pt modelId="{D2091178-5F25-4B6E-B42A-BFE94CF4C060}">
      <dgm:prSet phldrT="[Text]"/>
      <dgm:spPr/>
      <dgm:t>
        <a:bodyPr/>
        <a:lstStyle/>
        <a:p>
          <a:r>
            <a:rPr lang="en-US">
              <a:latin typeface="Times New Roman" panose="02020603050405020304" pitchFamily="18" charset="0"/>
              <a:cs typeface="Times New Roman" panose="02020603050405020304" pitchFamily="18" charset="0"/>
            </a:rPr>
            <a:t>R</a:t>
          </a:r>
          <a:endParaRPr lang="en-US" dirty="0">
            <a:latin typeface="Times New Roman" panose="02020603050405020304" pitchFamily="18" charset="0"/>
            <a:cs typeface="Times New Roman" panose="02020603050405020304" pitchFamily="18" charset="0"/>
          </a:endParaRPr>
        </a:p>
      </dgm:t>
    </dgm:pt>
    <dgm:pt modelId="{CEE94F73-CB3C-4A95-BB61-DF5F16848E7D}" type="parTrans" cxnId="{199F4CB3-234D-47A1-85BF-BB7164645622}">
      <dgm:prSet/>
      <dgm:spPr/>
      <dgm:t>
        <a:bodyPr/>
        <a:lstStyle/>
        <a:p>
          <a:endParaRPr lang="en-US">
            <a:latin typeface="Times New Roman" panose="02020603050405020304" pitchFamily="18" charset="0"/>
            <a:cs typeface="Times New Roman" panose="02020603050405020304" pitchFamily="18" charset="0"/>
          </a:endParaRPr>
        </a:p>
      </dgm:t>
    </dgm:pt>
    <dgm:pt modelId="{3441A850-1552-4114-AEB0-17F851BD48A6}" type="sibTrans" cxnId="{199F4CB3-234D-47A1-85BF-BB7164645622}">
      <dgm:prSet/>
      <dgm:spPr/>
      <dgm:t>
        <a:bodyPr/>
        <a:lstStyle/>
        <a:p>
          <a:endParaRPr lang="en-US">
            <a:latin typeface="Times New Roman" panose="02020603050405020304" pitchFamily="18" charset="0"/>
            <a:cs typeface="Times New Roman" panose="02020603050405020304" pitchFamily="18" charset="0"/>
          </a:endParaRPr>
        </a:p>
      </dgm:t>
    </dgm:pt>
    <dgm:pt modelId="{738AED27-55A9-49CE-8A02-7CE1973C246A}">
      <dgm:prSet phldrT="[Text]"/>
      <dgm:spPr/>
      <dgm:t>
        <a:bodyPr/>
        <a:lstStyle/>
        <a:p>
          <a:r>
            <a:rPr lang="en-US" dirty="0">
              <a:latin typeface="Times New Roman" panose="02020603050405020304" pitchFamily="18" charset="0"/>
              <a:cs typeface="Times New Roman" panose="02020603050405020304" pitchFamily="18" charset="0"/>
            </a:rPr>
            <a:t>Data Analytics</a:t>
          </a:r>
        </a:p>
      </dgm:t>
    </dgm:pt>
    <dgm:pt modelId="{BD153B73-A325-4FA7-BF12-76E960E3A875}" type="parTrans" cxnId="{2B4E7825-A44B-4DA0-9A41-EAFB234B5D56}">
      <dgm:prSet/>
      <dgm:spPr/>
      <dgm:t>
        <a:bodyPr/>
        <a:lstStyle/>
        <a:p>
          <a:endParaRPr lang="en-US">
            <a:latin typeface="Times New Roman" panose="02020603050405020304" pitchFamily="18" charset="0"/>
            <a:cs typeface="Times New Roman" panose="02020603050405020304" pitchFamily="18" charset="0"/>
          </a:endParaRPr>
        </a:p>
      </dgm:t>
    </dgm:pt>
    <dgm:pt modelId="{E8D9CE50-6EA8-4DCF-B668-8965D79AA2E8}" type="sibTrans" cxnId="{2B4E7825-A44B-4DA0-9A41-EAFB234B5D56}">
      <dgm:prSet/>
      <dgm:spPr/>
      <dgm:t>
        <a:bodyPr/>
        <a:lstStyle/>
        <a:p>
          <a:endParaRPr lang="en-US">
            <a:latin typeface="Times New Roman" panose="02020603050405020304" pitchFamily="18" charset="0"/>
            <a:cs typeface="Times New Roman" panose="02020603050405020304" pitchFamily="18" charset="0"/>
          </a:endParaRPr>
        </a:p>
      </dgm:t>
    </dgm:pt>
    <dgm:pt modelId="{87B82D52-15AA-4402-AE65-8DDA4A4F5986}">
      <dgm:prSet phldrT="[Text]"/>
      <dgm:spPr/>
      <dgm:t>
        <a:bodyPr/>
        <a:lstStyle/>
        <a:p>
          <a:r>
            <a:rPr lang="en-US">
              <a:latin typeface="Times New Roman" panose="02020603050405020304" pitchFamily="18" charset="0"/>
              <a:cs typeface="Times New Roman" panose="02020603050405020304" pitchFamily="18" charset="0"/>
            </a:rPr>
            <a:t>Python</a:t>
          </a:r>
          <a:endParaRPr lang="en-US" dirty="0">
            <a:latin typeface="Times New Roman" panose="02020603050405020304" pitchFamily="18" charset="0"/>
            <a:cs typeface="Times New Roman" panose="02020603050405020304" pitchFamily="18" charset="0"/>
          </a:endParaRPr>
        </a:p>
      </dgm:t>
    </dgm:pt>
    <dgm:pt modelId="{0C706E8C-83F7-46A6-9FDC-E0D4B4D56FB1}" type="parTrans" cxnId="{4CCB52A6-E9C5-4985-8960-37488AB225ED}">
      <dgm:prSet/>
      <dgm:spPr/>
      <dgm:t>
        <a:bodyPr/>
        <a:lstStyle/>
        <a:p>
          <a:endParaRPr lang="en-US">
            <a:latin typeface="Times New Roman" panose="02020603050405020304" pitchFamily="18" charset="0"/>
            <a:cs typeface="Times New Roman" panose="02020603050405020304" pitchFamily="18" charset="0"/>
          </a:endParaRPr>
        </a:p>
      </dgm:t>
    </dgm:pt>
    <dgm:pt modelId="{20F55B81-AADB-4A36-99C4-51EDFF1F7EEA}" type="sibTrans" cxnId="{4CCB52A6-E9C5-4985-8960-37488AB225ED}">
      <dgm:prSet/>
      <dgm:spPr/>
      <dgm:t>
        <a:bodyPr/>
        <a:lstStyle/>
        <a:p>
          <a:endParaRPr lang="en-US">
            <a:latin typeface="Times New Roman" panose="02020603050405020304" pitchFamily="18" charset="0"/>
            <a:cs typeface="Times New Roman" panose="02020603050405020304" pitchFamily="18" charset="0"/>
          </a:endParaRPr>
        </a:p>
      </dgm:t>
    </dgm:pt>
    <dgm:pt modelId="{A8000172-10E5-4104-9956-8E5D603505A6}">
      <dgm:prSet phldrT="[Text]"/>
      <dgm:spPr/>
      <dgm:t>
        <a:bodyPr/>
        <a:lstStyle/>
        <a:p>
          <a:r>
            <a:rPr lang="en-US">
              <a:latin typeface="Times New Roman" panose="02020603050405020304" pitchFamily="18" charset="0"/>
              <a:cs typeface="Times New Roman" panose="02020603050405020304" pitchFamily="18" charset="0"/>
            </a:rPr>
            <a:t>Machine Learning</a:t>
          </a:r>
          <a:endParaRPr lang="en-US" dirty="0">
            <a:latin typeface="Times New Roman" panose="02020603050405020304" pitchFamily="18" charset="0"/>
            <a:cs typeface="Times New Roman" panose="02020603050405020304" pitchFamily="18" charset="0"/>
          </a:endParaRPr>
        </a:p>
      </dgm:t>
    </dgm:pt>
    <dgm:pt modelId="{A13B25FA-9F8A-4834-824C-D4AE35C6938B}" type="parTrans" cxnId="{47EFA52B-EBD5-4D02-9EC9-C5E98949CBEC}">
      <dgm:prSet/>
      <dgm:spPr/>
      <dgm:t>
        <a:bodyPr/>
        <a:lstStyle/>
        <a:p>
          <a:endParaRPr lang="en-US">
            <a:latin typeface="Times New Roman" panose="02020603050405020304" pitchFamily="18" charset="0"/>
            <a:cs typeface="Times New Roman" panose="02020603050405020304" pitchFamily="18" charset="0"/>
          </a:endParaRPr>
        </a:p>
      </dgm:t>
    </dgm:pt>
    <dgm:pt modelId="{59C66694-6384-48A7-B39F-4C14C78656E7}" type="sibTrans" cxnId="{47EFA52B-EBD5-4D02-9EC9-C5E98949CBEC}">
      <dgm:prSet/>
      <dgm:spPr/>
      <dgm:t>
        <a:bodyPr/>
        <a:lstStyle/>
        <a:p>
          <a:endParaRPr lang="en-US">
            <a:latin typeface="Times New Roman" panose="02020603050405020304" pitchFamily="18" charset="0"/>
            <a:cs typeface="Times New Roman" panose="02020603050405020304" pitchFamily="18" charset="0"/>
          </a:endParaRPr>
        </a:p>
      </dgm:t>
    </dgm:pt>
    <dgm:pt modelId="{3F007426-3998-49E4-B18F-26C982F0C821}">
      <dgm:prSet phldrT="[Text]"/>
      <dgm:spPr/>
      <dgm:t>
        <a:bodyPr/>
        <a:lstStyle/>
        <a:p>
          <a:r>
            <a:rPr lang="en-US" dirty="0">
              <a:latin typeface="Times New Roman" panose="02020603050405020304" pitchFamily="18" charset="0"/>
              <a:cs typeface="Times New Roman" panose="02020603050405020304" pitchFamily="18" charset="0"/>
            </a:rPr>
            <a:t>Statistical Analysis</a:t>
          </a:r>
        </a:p>
      </dgm:t>
    </dgm:pt>
    <dgm:pt modelId="{1DD69CD5-D120-476E-94CE-C0D7E376132A}" type="parTrans" cxnId="{710D8402-2440-4FB2-8AED-B76D081DCCDA}">
      <dgm:prSet/>
      <dgm:spPr/>
      <dgm:t>
        <a:bodyPr/>
        <a:lstStyle/>
        <a:p>
          <a:endParaRPr lang="en-US">
            <a:latin typeface="Times New Roman" panose="02020603050405020304" pitchFamily="18" charset="0"/>
            <a:cs typeface="Times New Roman" panose="02020603050405020304" pitchFamily="18" charset="0"/>
          </a:endParaRPr>
        </a:p>
      </dgm:t>
    </dgm:pt>
    <dgm:pt modelId="{F2EF97FC-88F3-497D-8AB3-B7DD582FD7D0}" type="sibTrans" cxnId="{710D8402-2440-4FB2-8AED-B76D081DCCDA}">
      <dgm:prSet/>
      <dgm:spPr/>
      <dgm:t>
        <a:bodyPr/>
        <a:lstStyle/>
        <a:p>
          <a:endParaRPr lang="en-US">
            <a:latin typeface="Times New Roman" panose="02020603050405020304" pitchFamily="18" charset="0"/>
            <a:cs typeface="Times New Roman" panose="02020603050405020304" pitchFamily="18" charset="0"/>
          </a:endParaRPr>
        </a:p>
      </dgm:t>
    </dgm:pt>
    <dgm:pt modelId="{5B7EC9F0-0E55-4D50-86A1-4AD4FD82270A}" type="pres">
      <dgm:prSet presAssocID="{242412B7-02D0-425B-B5D8-B8459046890A}" presName="arrowDiagram" presStyleCnt="0">
        <dgm:presLayoutVars>
          <dgm:chMax val="5"/>
          <dgm:dir/>
          <dgm:resizeHandles val="exact"/>
        </dgm:presLayoutVars>
      </dgm:prSet>
      <dgm:spPr/>
    </dgm:pt>
    <dgm:pt modelId="{9120ED15-63F8-4C7A-B38F-558E72A4D6BE}" type="pres">
      <dgm:prSet presAssocID="{242412B7-02D0-425B-B5D8-B8459046890A}" presName="arrow" presStyleLbl="bgShp" presStyleIdx="0" presStyleCnt="1"/>
      <dgm:spPr/>
    </dgm:pt>
    <dgm:pt modelId="{A778BB16-8835-42F0-B676-30CD2A4E802B}" type="pres">
      <dgm:prSet presAssocID="{242412B7-02D0-425B-B5D8-B8459046890A}" presName="arrowDiagram5" presStyleCnt="0"/>
      <dgm:spPr/>
    </dgm:pt>
    <dgm:pt modelId="{591EA5A6-65C4-42A5-A896-0F89D0E27DCE}" type="pres">
      <dgm:prSet presAssocID="{D2091178-5F25-4B6E-B42A-BFE94CF4C060}" presName="bullet5a" presStyleLbl="node1" presStyleIdx="0" presStyleCnt="5"/>
      <dgm:spPr/>
    </dgm:pt>
    <dgm:pt modelId="{DB326F54-3802-4C22-8BE4-FB5689C44847}" type="pres">
      <dgm:prSet presAssocID="{D2091178-5F25-4B6E-B42A-BFE94CF4C060}" presName="textBox5a" presStyleLbl="revTx" presStyleIdx="0" presStyleCnt="5">
        <dgm:presLayoutVars>
          <dgm:bulletEnabled val="1"/>
        </dgm:presLayoutVars>
      </dgm:prSet>
      <dgm:spPr/>
    </dgm:pt>
    <dgm:pt modelId="{6C835A79-01FB-4F05-8B82-85FB8E151869}" type="pres">
      <dgm:prSet presAssocID="{738AED27-55A9-49CE-8A02-7CE1973C246A}" presName="bullet5b" presStyleLbl="node1" presStyleIdx="1" presStyleCnt="5"/>
      <dgm:spPr/>
    </dgm:pt>
    <dgm:pt modelId="{E45B816D-994F-4368-A73F-F41B0CEDF8D1}" type="pres">
      <dgm:prSet presAssocID="{738AED27-55A9-49CE-8A02-7CE1973C246A}" presName="textBox5b" presStyleLbl="revTx" presStyleIdx="1" presStyleCnt="5">
        <dgm:presLayoutVars>
          <dgm:bulletEnabled val="1"/>
        </dgm:presLayoutVars>
      </dgm:prSet>
      <dgm:spPr/>
    </dgm:pt>
    <dgm:pt modelId="{12CF9C4D-D4AF-43E0-853E-05604429870E}" type="pres">
      <dgm:prSet presAssocID="{3F007426-3998-49E4-B18F-26C982F0C821}" presName="bullet5c" presStyleLbl="node1" presStyleIdx="2" presStyleCnt="5"/>
      <dgm:spPr/>
    </dgm:pt>
    <dgm:pt modelId="{BC6A9ED1-9D0F-4C00-9C01-B4AA84B53567}" type="pres">
      <dgm:prSet presAssocID="{3F007426-3998-49E4-B18F-26C982F0C821}" presName="textBox5c" presStyleLbl="revTx" presStyleIdx="2" presStyleCnt="5">
        <dgm:presLayoutVars>
          <dgm:bulletEnabled val="1"/>
        </dgm:presLayoutVars>
      </dgm:prSet>
      <dgm:spPr/>
    </dgm:pt>
    <dgm:pt modelId="{8A91E04D-3593-4F68-B2C9-202DEF6A733C}" type="pres">
      <dgm:prSet presAssocID="{87B82D52-15AA-4402-AE65-8DDA4A4F5986}" presName="bullet5d" presStyleLbl="node1" presStyleIdx="3" presStyleCnt="5"/>
      <dgm:spPr/>
    </dgm:pt>
    <dgm:pt modelId="{95F7E4D9-21C6-4200-8B86-7B70AFDC8D2E}" type="pres">
      <dgm:prSet presAssocID="{87B82D52-15AA-4402-AE65-8DDA4A4F5986}" presName="textBox5d" presStyleLbl="revTx" presStyleIdx="3" presStyleCnt="5">
        <dgm:presLayoutVars>
          <dgm:bulletEnabled val="1"/>
        </dgm:presLayoutVars>
      </dgm:prSet>
      <dgm:spPr/>
    </dgm:pt>
    <dgm:pt modelId="{BFCA5C12-3B31-4927-BE40-96CB6D6CABA1}" type="pres">
      <dgm:prSet presAssocID="{A8000172-10E5-4104-9956-8E5D603505A6}" presName="bullet5e" presStyleLbl="node1" presStyleIdx="4" presStyleCnt="5"/>
      <dgm:spPr/>
    </dgm:pt>
    <dgm:pt modelId="{3F58B472-7A31-4160-9FC4-29A4058AE0E4}" type="pres">
      <dgm:prSet presAssocID="{A8000172-10E5-4104-9956-8E5D603505A6}" presName="textBox5e" presStyleLbl="revTx" presStyleIdx="4" presStyleCnt="5">
        <dgm:presLayoutVars>
          <dgm:bulletEnabled val="1"/>
        </dgm:presLayoutVars>
      </dgm:prSet>
      <dgm:spPr/>
    </dgm:pt>
  </dgm:ptLst>
  <dgm:cxnLst>
    <dgm:cxn modelId="{710D8402-2440-4FB2-8AED-B76D081DCCDA}" srcId="{242412B7-02D0-425B-B5D8-B8459046890A}" destId="{3F007426-3998-49E4-B18F-26C982F0C821}" srcOrd="2" destOrd="0" parTransId="{1DD69CD5-D120-476E-94CE-C0D7E376132A}" sibTransId="{F2EF97FC-88F3-497D-8AB3-B7DD582FD7D0}"/>
    <dgm:cxn modelId="{49EC4C20-8776-4CD6-83F5-DA31990A6BA0}" type="presOf" srcId="{D2091178-5F25-4B6E-B42A-BFE94CF4C060}" destId="{DB326F54-3802-4C22-8BE4-FB5689C44847}" srcOrd="0" destOrd="0" presId="urn:microsoft.com/office/officeart/2005/8/layout/arrow2"/>
    <dgm:cxn modelId="{9AE56524-1362-4DA5-BA1C-60A26D866548}" type="presOf" srcId="{242412B7-02D0-425B-B5D8-B8459046890A}" destId="{5B7EC9F0-0E55-4D50-86A1-4AD4FD82270A}" srcOrd="0" destOrd="0" presId="urn:microsoft.com/office/officeart/2005/8/layout/arrow2"/>
    <dgm:cxn modelId="{2B4E7825-A44B-4DA0-9A41-EAFB234B5D56}" srcId="{242412B7-02D0-425B-B5D8-B8459046890A}" destId="{738AED27-55A9-49CE-8A02-7CE1973C246A}" srcOrd="1" destOrd="0" parTransId="{BD153B73-A325-4FA7-BF12-76E960E3A875}" sibTransId="{E8D9CE50-6EA8-4DCF-B668-8965D79AA2E8}"/>
    <dgm:cxn modelId="{535F672A-C1D2-4BA9-9870-6BBA537CEEC0}" type="presOf" srcId="{87B82D52-15AA-4402-AE65-8DDA4A4F5986}" destId="{95F7E4D9-21C6-4200-8B86-7B70AFDC8D2E}" srcOrd="0" destOrd="0" presId="urn:microsoft.com/office/officeart/2005/8/layout/arrow2"/>
    <dgm:cxn modelId="{47EFA52B-EBD5-4D02-9EC9-C5E98949CBEC}" srcId="{242412B7-02D0-425B-B5D8-B8459046890A}" destId="{A8000172-10E5-4104-9956-8E5D603505A6}" srcOrd="4" destOrd="0" parTransId="{A13B25FA-9F8A-4834-824C-D4AE35C6938B}" sibTransId="{59C66694-6384-48A7-B39F-4C14C78656E7}"/>
    <dgm:cxn modelId="{018F7F32-365D-4087-B96B-9E7A4221C955}" type="presOf" srcId="{A8000172-10E5-4104-9956-8E5D603505A6}" destId="{3F58B472-7A31-4160-9FC4-29A4058AE0E4}" srcOrd="0" destOrd="0" presId="urn:microsoft.com/office/officeart/2005/8/layout/arrow2"/>
    <dgm:cxn modelId="{4CCB52A6-E9C5-4985-8960-37488AB225ED}" srcId="{242412B7-02D0-425B-B5D8-B8459046890A}" destId="{87B82D52-15AA-4402-AE65-8DDA4A4F5986}" srcOrd="3" destOrd="0" parTransId="{0C706E8C-83F7-46A6-9FDC-E0D4B4D56FB1}" sibTransId="{20F55B81-AADB-4A36-99C4-51EDFF1F7EEA}"/>
    <dgm:cxn modelId="{199F4CB3-234D-47A1-85BF-BB7164645622}" srcId="{242412B7-02D0-425B-B5D8-B8459046890A}" destId="{D2091178-5F25-4B6E-B42A-BFE94CF4C060}" srcOrd="0" destOrd="0" parTransId="{CEE94F73-CB3C-4A95-BB61-DF5F16848E7D}" sibTransId="{3441A850-1552-4114-AEB0-17F851BD48A6}"/>
    <dgm:cxn modelId="{EB5E60DD-45E4-4847-BC23-F8BCAA7B7377}" type="presOf" srcId="{738AED27-55A9-49CE-8A02-7CE1973C246A}" destId="{E45B816D-994F-4368-A73F-F41B0CEDF8D1}" srcOrd="0" destOrd="0" presId="urn:microsoft.com/office/officeart/2005/8/layout/arrow2"/>
    <dgm:cxn modelId="{F72668F8-9ECC-45C1-9F2F-7BC92F5E713D}" type="presOf" srcId="{3F007426-3998-49E4-B18F-26C982F0C821}" destId="{BC6A9ED1-9D0F-4C00-9C01-B4AA84B53567}" srcOrd="0" destOrd="0" presId="urn:microsoft.com/office/officeart/2005/8/layout/arrow2"/>
    <dgm:cxn modelId="{905E0102-C4F6-467A-A2DD-F57B9822C898}" type="presParOf" srcId="{5B7EC9F0-0E55-4D50-86A1-4AD4FD82270A}" destId="{9120ED15-63F8-4C7A-B38F-558E72A4D6BE}" srcOrd="0" destOrd="0" presId="urn:microsoft.com/office/officeart/2005/8/layout/arrow2"/>
    <dgm:cxn modelId="{22E219A1-F0FF-404F-B3F3-AAF280F0FE05}" type="presParOf" srcId="{5B7EC9F0-0E55-4D50-86A1-4AD4FD82270A}" destId="{A778BB16-8835-42F0-B676-30CD2A4E802B}" srcOrd="1" destOrd="0" presId="urn:microsoft.com/office/officeart/2005/8/layout/arrow2"/>
    <dgm:cxn modelId="{C5B3BD84-016F-4114-B47E-087543F843E3}" type="presParOf" srcId="{A778BB16-8835-42F0-B676-30CD2A4E802B}" destId="{591EA5A6-65C4-42A5-A896-0F89D0E27DCE}" srcOrd="0" destOrd="0" presId="urn:microsoft.com/office/officeart/2005/8/layout/arrow2"/>
    <dgm:cxn modelId="{31F6054A-DCC0-4EEE-AE03-EC3A1BE9065C}" type="presParOf" srcId="{A778BB16-8835-42F0-B676-30CD2A4E802B}" destId="{DB326F54-3802-4C22-8BE4-FB5689C44847}" srcOrd="1" destOrd="0" presId="urn:microsoft.com/office/officeart/2005/8/layout/arrow2"/>
    <dgm:cxn modelId="{A316F2C1-E609-4718-A33D-DA8D6B9FD2EC}" type="presParOf" srcId="{A778BB16-8835-42F0-B676-30CD2A4E802B}" destId="{6C835A79-01FB-4F05-8B82-85FB8E151869}" srcOrd="2" destOrd="0" presId="urn:microsoft.com/office/officeart/2005/8/layout/arrow2"/>
    <dgm:cxn modelId="{CEE0AB08-F882-46A3-BE15-AC268F630417}" type="presParOf" srcId="{A778BB16-8835-42F0-B676-30CD2A4E802B}" destId="{E45B816D-994F-4368-A73F-F41B0CEDF8D1}" srcOrd="3" destOrd="0" presId="urn:microsoft.com/office/officeart/2005/8/layout/arrow2"/>
    <dgm:cxn modelId="{9D442FA1-8E94-43E6-9F8B-1D0E616BC5D3}" type="presParOf" srcId="{A778BB16-8835-42F0-B676-30CD2A4E802B}" destId="{12CF9C4D-D4AF-43E0-853E-05604429870E}" srcOrd="4" destOrd="0" presId="urn:microsoft.com/office/officeart/2005/8/layout/arrow2"/>
    <dgm:cxn modelId="{6A3B6F17-4E47-4098-BE7A-8C42E5618747}" type="presParOf" srcId="{A778BB16-8835-42F0-B676-30CD2A4E802B}" destId="{BC6A9ED1-9D0F-4C00-9C01-B4AA84B53567}" srcOrd="5" destOrd="0" presId="urn:microsoft.com/office/officeart/2005/8/layout/arrow2"/>
    <dgm:cxn modelId="{100ACCAC-34A0-4615-98A9-C40A4F434E8D}" type="presParOf" srcId="{A778BB16-8835-42F0-B676-30CD2A4E802B}" destId="{8A91E04D-3593-4F68-B2C9-202DEF6A733C}" srcOrd="6" destOrd="0" presId="urn:microsoft.com/office/officeart/2005/8/layout/arrow2"/>
    <dgm:cxn modelId="{E01993C3-17D2-43DC-A8E8-5657C9E9EDBD}" type="presParOf" srcId="{A778BB16-8835-42F0-B676-30CD2A4E802B}" destId="{95F7E4D9-21C6-4200-8B86-7B70AFDC8D2E}" srcOrd="7" destOrd="0" presId="urn:microsoft.com/office/officeart/2005/8/layout/arrow2"/>
    <dgm:cxn modelId="{40533017-4957-4A6B-8E68-F26B2A6A73D8}" type="presParOf" srcId="{A778BB16-8835-42F0-B676-30CD2A4E802B}" destId="{BFCA5C12-3B31-4927-BE40-96CB6D6CABA1}" srcOrd="8" destOrd="0" presId="urn:microsoft.com/office/officeart/2005/8/layout/arrow2"/>
    <dgm:cxn modelId="{27895A1A-E28F-4753-B094-6E5382577E35}" type="presParOf" srcId="{A778BB16-8835-42F0-B676-30CD2A4E802B}" destId="{3F58B472-7A31-4160-9FC4-29A4058AE0E4}" srcOrd="9" destOrd="0" presId="urn:microsoft.com/office/officeart/2005/8/layout/arrow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0A1508-11DB-46D5-8867-AA2DDDF6F5DA}">
      <dsp:nvSpPr>
        <dsp:cNvPr id="0" name=""/>
        <dsp:cNvSpPr/>
      </dsp:nvSpPr>
      <dsp:spPr>
        <a:xfrm>
          <a:off x="841709" y="1501"/>
          <a:ext cx="1009001" cy="1009001"/>
        </a:xfrm>
        <a:prstGeom prst="ellipse">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19D3AC-CC73-481B-A796-1E0A5104B43B}">
      <dsp:nvSpPr>
        <dsp:cNvPr id="0" name=""/>
        <dsp:cNvSpPr/>
      </dsp:nvSpPr>
      <dsp:spPr>
        <a:xfrm>
          <a:off x="1056742" y="216535"/>
          <a:ext cx="578935" cy="5789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F45711-9A30-426D-81B9-D4DD5A8B7091}">
      <dsp:nvSpPr>
        <dsp:cNvPr id="0" name=""/>
        <dsp:cNvSpPr/>
      </dsp:nvSpPr>
      <dsp:spPr>
        <a:xfrm>
          <a:off x="519159" y="1324783"/>
          <a:ext cx="1654101" cy="66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b="0" i="0" kern="1200">
              <a:effectLst/>
              <a:latin typeface="Open Sans"/>
            </a:rPr>
            <a:t>decisions</a:t>
          </a:r>
          <a:endParaRPr lang="en-US" sz="1700" kern="1200"/>
        </a:p>
      </dsp:txBody>
      <dsp:txXfrm>
        <a:off x="519159" y="1324783"/>
        <a:ext cx="1654101" cy="661640"/>
      </dsp:txXfrm>
    </dsp:sp>
    <dsp:sp modelId="{90DDCBEC-F531-46D8-82F2-4BD9D5235C1E}">
      <dsp:nvSpPr>
        <dsp:cNvPr id="0" name=""/>
        <dsp:cNvSpPr/>
      </dsp:nvSpPr>
      <dsp:spPr>
        <a:xfrm>
          <a:off x="2785278" y="1501"/>
          <a:ext cx="1009001" cy="1009001"/>
        </a:xfrm>
        <a:prstGeom prst="ellipse">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791B23-923D-4FBC-ACCB-D244B8782CB6}">
      <dsp:nvSpPr>
        <dsp:cNvPr id="0" name=""/>
        <dsp:cNvSpPr/>
      </dsp:nvSpPr>
      <dsp:spPr>
        <a:xfrm>
          <a:off x="3000311" y="216535"/>
          <a:ext cx="578935" cy="5789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A8B9AB-FAC6-4EAB-B476-2DDB4B20A760}">
      <dsp:nvSpPr>
        <dsp:cNvPr id="0" name=""/>
        <dsp:cNvSpPr/>
      </dsp:nvSpPr>
      <dsp:spPr>
        <a:xfrm>
          <a:off x="2462728" y="1324783"/>
          <a:ext cx="1654101" cy="66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b="0" i="0" kern="1200">
              <a:effectLst/>
              <a:latin typeface="Open Sans"/>
            </a:rPr>
            <a:t>analyze market trends</a:t>
          </a:r>
          <a:endParaRPr lang="en-US" sz="1700" kern="1200"/>
        </a:p>
      </dsp:txBody>
      <dsp:txXfrm>
        <a:off x="2462728" y="1324783"/>
        <a:ext cx="1654101" cy="661640"/>
      </dsp:txXfrm>
    </dsp:sp>
    <dsp:sp modelId="{90BAEC12-D7FA-4C67-A2AF-37FE0DF247CA}">
      <dsp:nvSpPr>
        <dsp:cNvPr id="0" name=""/>
        <dsp:cNvSpPr/>
      </dsp:nvSpPr>
      <dsp:spPr>
        <a:xfrm>
          <a:off x="4728847" y="1501"/>
          <a:ext cx="1009001" cy="1009001"/>
        </a:xfrm>
        <a:prstGeom prst="ellipse">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7886A9-B9DE-4F64-91CB-F7EB888F8B96}">
      <dsp:nvSpPr>
        <dsp:cNvPr id="0" name=""/>
        <dsp:cNvSpPr/>
      </dsp:nvSpPr>
      <dsp:spPr>
        <a:xfrm>
          <a:off x="4943881" y="216535"/>
          <a:ext cx="578935" cy="5789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10763F-6A94-471D-BBC7-C1018D62682C}">
      <dsp:nvSpPr>
        <dsp:cNvPr id="0" name=""/>
        <dsp:cNvSpPr/>
      </dsp:nvSpPr>
      <dsp:spPr>
        <a:xfrm>
          <a:off x="4406298" y="1324783"/>
          <a:ext cx="1654101" cy="66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b="0" i="0" kern="1200">
              <a:effectLst/>
              <a:latin typeface="Open Sans"/>
            </a:rPr>
            <a:t>reduce losses</a:t>
          </a:r>
          <a:endParaRPr lang="en-US" sz="1700" kern="1200"/>
        </a:p>
      </dsp:txBody>
      <dsp:txXfrm>
        <a:off x="4406298" y="1324783"/>
        <a:ext cx="1654101" cy="661640"/>
      </dsp:txXfrm>
    </dsp:sp>
    <dsp:sp modelId="{EE56472D-90CC-4DDE-AD10-455E128B6E2D}">
      <dsp:nvSpPr>
        <dsp:cNvPr id="0" name=""/>
        <dsp:cNvSpPr/>
      </dsp:nvSpPr>
      <dsp:spPr>
        <a:xfrm>
          <a:off x="2785278" y="2399949"/>
          <a:ext cx="1009001" cy="1009001"/>
        </a:xfrm>
        <a:prstGeom prst="ellipse">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619F9D-8E6C-4707-ADEF-7538EBAC9DF5}">
      <dsp:nvSpPr>
        <dsp:cNvPr id="0" name=""/>
        <dsp:cNvSpPr/>
      </dsp:nvSpPr>
      <dsp:spPr>
        <a:xfrm>
          <a:off x="3000311" y="2614982"/>
          <a:ext cx="578935" cy="5789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A2BD80-4E82-424D-81C6-C27398F454A4}">
      <dsp:nvSpPr>
        <dsp:cNvPr id="0" name=""/>
        <dsp:cNvSpPr/>
      </dsp:nvSpPr>
      <dsp:spPr>
        <a:xfrm>
          <a:off x="2462728" y="3723230"/>
          <a:ext cx="1654101" cy="66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b="0" i="0" kern="1200">
              <a:effectLst/>
              <a:latin typeface="Open Sans"/>
            </a:rPr>
            <a:t>increase profits</a:t>
          </a:r>
          <a:endParaRPr lang="en-US" sz="1700" kern="1200"/>
        </a:p>
      </dsp:txBody>
      <dsp:txXfrm>
        <a:off x="2462728" y="3723230"/>
        <a:ext cx="1654101" cy="661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C3EE4-23CC-4FDE-9EEE-6BFC2E7AD3D2}">
      <dsp:nvSpPr>
        <dsp:cNvPr id="0" name=""/>
        <dsp:cNvSpPr/>
      </dsp:nvSpPr>
      <dsp:spPr>
        <a:xfrm>
          <a:off x="2775229" y="868206"/>
          <a:ext cx="2547272" cy="2547711"/>
        </a:xfrm>
        <a:prstGeom prst="ellipse">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Equity Data Scientist</a:t>
          </a:r>
        </a:p>
      </dsp:txBody>
      <dsp:txXfrm>
        <a:off x="3148268" y="1241310"/>
        <a:ext cx="1801194" cy="1801503"/>
      </dsp:txXfrm>
    </dsp:sp>
    <dsp:sp modelId="{C225BF96-09DF-4A77-8EC1-E33E9C447CCB}">
      <dsp:nvSpPr>
        <dsp:cNvPr id="0" name=""/>
        <dsp:cNvSpPr/>
      </dsp:nvSpPr>
      <dsp:spPr>
        <a:xfrm>
          <a:off x="3454630" y="3226524"/>
          <a:ext cx="205349" cy="205328"/>
        </a:xfrm>
        <a:prstGeom prst="ellipse">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DC69F5-0C3F-4A63-84C5-6AA8A89FA4CC}">
      <dsp:nvSpPr>
        <dsp:cNvPr id="0" name=""/>
        <dsp:cNvSpPr/>
      </dsp:nvSpPr>
      <dsp:spPr>
        <a:xfrm>
          <a:off x="5382720" y="1902133"/>
          <a:ext cx="205349" cy="205328"/>
        </a:xfrm>
        <a:prstGeom prst="ellipse">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7B10E1-2BA6-428B-B920-54C6BDF9BCAD}">
      <dsp:nvSpPr>
        <dsp:cNvPr id="0" name=""/>
        <dsp:cNvSpPr/>
      </dsp:nvSpPr>
      <dsp:spPr>
        <a:xfrm>
          <a:off x="4401432" y="3445055"/>
          <a:ext cx="283204" cy="283635"/>
        </a:xfrm>
        <a:prstGeom prst="ellipse">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4E9419-16B4-42CC-9DF9-DD2902E35BD5}">
      <dsp:nvSpPr>
        <dsp:cNvPr id="0" name=""/>
        <dsp:cNvSpPr/>
      </dsp:nvSpPr>
      <dsp:spPr>
        <a:xfrm>
          <a:off x="3512107" y="1154573"/>
          <a:ext cx="205349" cy="205328"/>
        </a:xfrm>
        <a:prstGeom prst="ellipse">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BE4E29-7EB5-456E-B066-B1E8A6D4228C}">
      <dsp:nvSpPr>
        <dsp:cNvPr id="0" name=""/>
        <dsp:cNvSpPr/>
      </dsp:nvSpPr>
      <dsp:spPr>
        <a:xfrm>
          <a:off x="2865753" y="2329635"/>
          <a:ext cx="205349" cy="205328"/>
        </a:xfrm>
        <a:prstGeom prst="ellipse">
          <a:avLst/>
        </a:prstGeom>
        <a:solidFill>
          <a:schemeClr val="accent6">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3E768-B61A-4238-8361-5ED20825EF86}">
      <dsp:nvSpPr>
        <dsp:cNvPr id="0" name=""/>
        <dsp:cNvSpPr/>
      </dsp:nvSpPr>
      <dsp:spPr>
        <a:xfrm>
          <a:off x="1875060" y="1328033"/>
          <a:ext cx="1035629" cy="1035747"/>
        </a:xfrm>
        <a:prstGeom prst="ellipse">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Statistical Research</a:t>
          </a:r>
        </a:p>
      </dsp:txBody>
      <dsp:txXfrm>
        <a:off x="2026724" y="1479715"/>
        <a:ext cx="732301" cy="732383"/>
      </dsp:txXfrm>
    </dsp:sp>
    <dsp:sp modelId="{2DB9FBB7-BB8B-479E-931F-73B68E1F6D0A}">
      <dsp:nvSpPr>
        <dsp:cNvPr id="0" name=""/>
        <dsp:cNvSpPr/>
      </dsp:nvSpPr>
      <dsp:spPr>
        <a:xfrm>
          <a:off x="3838681" y="1163679"/>
          <a:ext cx="283204" cy="283635"/>
        </a:xfrm>
        <a:prstGeom prst="ellipse">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9A2C81-F378-4998-85A3-236059497216}">
      <dsp:nvSpPr>
        <dsp:cNvPr id="0" name=""/>
        <dsp:cNvSpPr/>
      </dsp:nvSpPr>
      <dsp:spPr>
        <a:xfrm>
          <a:off x="1972770" y="2666992"/>
          <a:ext cx="512067" cy="512182"/>
        </a:xfrm>
        <a:prstGeom prst="ellipse">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55C025-0E7B-4DF4-8015-34D65E30644D}">
      <dsp:nvSpPr>
        <dsp:cNvPr id="0" name=""/>
        <dsp:cNvSpPr/>
      </dsp:nvSpPr>
      <dsp:spPr>
        <a:xfrm>
          <a:off x="5254404" y="762473"/>
          <a:ext cx="1035629" cy="1035747"/>
        </a:xfrm>
        <a:prstGeom prst="ellipse">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Domain Expertise</a:t>
          </a:r>
        </a:p>
        <a:p>
          <a:pPr marL="0" lvl="0" indent="0" algn="ctr" defTabSz="533400">
            <a:lnSpc>
              <a:spcPct val="90000"/>
            </a:lnSpc>
            <a:spcBef>
              <a:spcPct val="0"/>
            </a:spcBef>
            <a:spcAft>
              <a:spcPct val="35000"/>
            </a:spcAft>
            <a:buNone/>
          </a:pPr>
          <a:r>
            <a:rPr lang="en-US" sz="1200" kern="1200" dirty="0"/>
            <a:t>(Equity</a:t>
          </a:r>
          <a:r>
            <a:rPr lang="en-US" sz="900" kern="1200" dirty="0"/>
            <a:t>)</a:t>
          </a:r>
        </a:p>
      </dsp:txBody>
      <dsp:txXfrm>
        <a:off x="5406068" y="914155"/>
        <a:ext cx="732301" cy="732383"/>
      </dsp:txXfrm>
    </dsp:sp>
    <dsp:sp modelId="{D93DBC9F-6324-4CBD-AFD3-2D9DD1DB13DA}">
      <dsp:nvSpPr>
        <dsp:cNvPr id="0" name=""/>
        <dsp:cNvSpPr/>
      </dsp:nvSpPr>
      <dsp:spPr>
        <a:xfrm>
          <a:off x="5018003" y="1555669"/>
          <a:ext cx="283204" cy="283635"/>
        </a:xfrm>
        <a:prstGeom prst="ellipse">
          <a:avLst/>
        </a:prstGeom>
        <a:solidFill>
          <a:schemeClr val="accent6">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5CA875-3D93-4212-A3FE-811FBB2578B1}">
      <dsp:nvSpPr>
        <dsp:cNvPr id="0" name=""/>
        <dsp:cNvSpPr/>
      </dsp:nvSpPr>
      <dsp:spPr>
        <a:xfrm>
          <a:off x="1777871" y="3276604"/>
          <a:ext cx="205349" cy="205328"/>
        </a:xfrm>
        <a:prstGeom prst="ellipse">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3E2444-6256-49BA-BE5A-626D2996E734}">
      <dsp:nvSpPr>
        <dsp:cNvPr id="0" name=""/>
        <dsp:cNvSpPr/>
      </dsp:nvSpPr>
      <dsp:spPr>
        <a:xfrm>
          <a:off x="3824050" y="2984318"/>
          <a:ext cx="205349" cy="205328"/>
        </a:xfrm>
        <a:prstGeom prst="ellipse">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5A4548-8FF6-414B-85BC-3CD9D4AA10FE}">
      <dsp:nvSpPr>
        <dsp:cNvPr id="0" name=""/>
        <dsp:cNvSpPr/>
      </dsp:nvSpPr>
      <dsp:spPr>
        <a:xfrm>
          <a:off x="4948015" y="2925789"/>
          <a:ext cx="1035629" cy="1035747"/>
        </a:xfrm>
        <a:prstGeom prst="ellipse">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Mathematics</a:t>
          </a:r>
        </a:p>
      </dsp:txBody>
      <dsp:txXfrm>
        <a:off x="5099679" y="3077471"/>
        <a:ext cx="732301" cy="732383"/>
      </dsp:txXfrm>
    </dsp:sp>
    <dsp:sp modelId="{18B518C1-1793-4319-879E-85199A0B468A}">
      <dsp:nvSpPr>
        <dsp:cNvPr id="0" name=""/>
        <dsp:cNvSpPr/>
      </dsp:nvSpPr>
      <dsp:spPr>
        <a:xfrm>
          <a:off x="5675330" y="2594604"/>
          <a:ext cx="205349" cy="205328"/>
        </a:xfrm>
        <a:prstGeom prst="ellipse">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224D72-8DE6-4394-9AE9-638FB9714E26}">
      <dsp:nvSpPr>
        <dsp:cNvPr id="0" name=""/>
        <dsp:cNvSpPr/>
      </dsp:nvSpPr>
      <dsp:spPr>
        <a:xfrm>
          <a:off x="2994815" y="3516988"/>
          <a:ext cx="1035629" cy="1035747"/>
        </a:xfrm>
        <a:prstGeom prst="ellipse">
          <a:avLst/>
        </a:prstGeom>
        <a:solidFill>
          <a:schemeClr val="accent6">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Machine Learning</a:t>
          </a:r>
        </a:p>
      </dsp:txBody>
      <dsp:txXfrm>
        <a:off x="3146479" y="3668670"/>
        <a:ext cx="732301" cy="732383"/>
      </dsp:txXfrm>
    </dsp:sp>
    <dsp:sp modelId="{515412EB-A16E-431B-A0B7-3CDD62AFD651}">
      <dsp:nvSpPr>
        <dsp:cNvPr id="0" name=""/>
        <dsp:cNvSpPr/>
      </dsp:nvSpPr>
      <dsp:spPr>
        <a:xfrm>
          <a:off x="3919671" y="3481932"/>
          <a:ext cx="205349" cy="205328"/>
        </a:xfrm>
        <a:prstGeom prst="ellipse">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9FF013-D687-461D-BE2E-89CE3F5D0789}">
      <dsp:nvSpPr>
        <dsp:cNvPr id="0" name=""/>
        <dsp:cNvSpPr/>
      </dsp:nvSpPr>
      <dsp:spPr>
        <a:xfrm>
          <a:off x="3982373" y="0"/>
          <a:ext cx="1035629" cy="1035747"/>
        </a:xfrm>
        <a:prstGeom prst="ellipse">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Data Processing</a:t>
          </a:r>
        </a:p>
      </dsp:txBody>
      <dsp:txXfrm>
        <a:off x="4134037" y="151682"/>
        <a:ext cx="732301" cy="732383"/>
      </dsp:txXfrm>
    </dsp:sp>
    <dsp:sp modelId="{0B514854-D64A-4363-B45E-9508726CF1DB}">
      <dsp:nvSpPr>
        <dsp:cNvPr id="0" name=""/>
        <dsp:cNvSpPr/>
      </dsp:nvSpPr>
      <dsp:spPr>
        <a:xfrm>
          <a:off x="2705340" y="1122704"/>
          <a:ext cx="205349" cy="205328"/>
        </a:xfrm>
        <a:prstGeom prst="ellipse">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900D1A-59CF-49F7-91A0-B1F69AC10710}">
      <dsp:nvSpPr>
        <dsp:cNvPr id="0" name=""/>
        <dsp:cNvSpPr/>
      </dsp:nvSpPr>
      <dsp:spPr>
        <a:xfrm>
          <a:off x="5096380" y="254953"/>
          <a:ext cx="205349" cy="205328"/>
        </a:xfrm>
        <a:prstGeom prst="ellipse">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466CEB-EF3B-4BE2-B1E2-530A9D4DF0D0}">
      <dsp:nvSpPr>
        <dsp:cNvPr id="0" name=""/>
        <dsp:cNvSpPr/>
      </dsp:nvSpPr>
      <dsp:spPr>
        <a:xfrm>
          <a:off x="0" y="609479"/>
          <a:ext cx="5369029" cy="772200"/>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latin typeface="Times New Roman" panose="02020603050405020304" pitchFamily="18" charset="0"/>
              <a:cs typeface="Times New Roman" panose="02020603050405020304" pitchFamily="18" charset="0"/>
            </a:rPr>
            <a:t>Nowadays, data science is in high demand. A data scientist job is the fastest-growing job.</a:t>
          </a:r>
        </a:p>
      </dsp:txBody>
      <dsp:txXfrm>
        <a:off x="37696" y="647175"/>
        <a:ext cx="5293637" cy="696808"/>
      </dsp:txXfrm>
    </dsp:sp>
    <dsp:sp modelId="{86BB0FEA-BC7F-4429-80A8-9DF32EFF88A1}">
      <dsp:nvSpPr>
        <dsp:cNvPr id="0" name=""/>
        <dsp:cNvSpPr/>
      </dsp:nvSpPr>
      <dsp:spPr>
        <a:xfrm>
          <a:off x="0" y="1439279"/>
          <a:ext cx="5369029" cy="772200"/>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According to LinkedIn, this industry is expected to employ 11.5 million people by 2026. </a:t>
          </a:r>
        </a:p>
      </dsp:txBody>
      <dsp:txXfrm>
        <a:off x="37696" y="1476975"/>
        <a:ext cx="5293637" cy="696808"/>
      </dsp:txXfrm>
    </dsp:sp>
    <dsp:sp modelId="{ABCC1791-E694-48BB-B8A8-A65A12682935}">
      <dsp:nvSpPr>
        <dsp:cNvPr id="0" name=""/>
        <dsp:cNvSpPr/>
      </dsp:nvSpPr>
      <dsp:spPr>
        <a:xfrm>
          <a:off x="0" y="2269080"/>
          <a:ext cx="5369029" cy="772200"/>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An individual data scientist earns an average of $116,000 a year, according to Glassdoor. </a:t>
          </a:r>
        </a:p>
      </dsp:txBody>
      <dsp:txXfrm>
        <a:off x="37696" y="2306776"/>
        <a:ext cx="5293637" cy="696808"/>
      </dsp:txXfrm>
    </dsp:sp>
    <dsp:sp modelId="{2EFBA1BE-5802-4FDB-9CD6-1EA55BF3C0F0}">
      <dsp:nvSpPr>
        <dsp:cNvPr id="0" name=""/>
        <dsp:cNvSpPr/>
      </dsp:nvSpPr>
      <dsp:spPr>
        <a:xfrm>
          <a:off x="0" y="3098880"/>
          <a:ext cx="5369029" cy="772200"/>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AI consulting also demands the use of data scientists.</a:t>
          </a:r>
        </a:p>
      </dsp:txBody>
      <dsp:txXfrm>
        <a:off x="37696" y="3136576"/>
        <a:ext cx="5293637" cy="6968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805E9E-D5F9-4A24-A46F-88644023647D}">
      <dsp:nvSpPr>
        <dsp:cNvPr id="0" name=""/>
        <dsp:cNvSpPr/>
      </dsp:nvSpPr>
      <dsp:spPr>
        <a:xfrm>
          <a:off x="2812" y="340206"/>
          <a:ext cx="2231528" cy="1338917"/>
        </a:xfrm>
        <a:prstGeom prst="rect">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R</a:t>
          </a:r>
        </a:p>
      </dsp:txBody>
      <dsp:txXfrm>
        <a:off x="2812" y="340206"/>
        <a:ext cx="2231528" cy="1338917"/>
      </dsp:txXfrm>
    </dsp:sp>
    <dsp:sp modelId="{0A14EDBA-6670-4AB8-99A1-2930D75E62C4}">
      <dsp:nvSpPr>
        <dsp:cNvPr id="0" name=""/>
        <dsp:cNvSpPr/>
      </dsp:nvSpPr>
      <dsp:spPr>
        <a:xfrm>
          <a:off x="2492864" y="340206"/>
          <a:ext cx="2231528" cy="1338917"/>
        </a:xfrm>
        <a:prstGeom prst="rect">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Python</a:t>
          </a:r>
        </a:p>
      </dsp:txBody>
      <dsp:txXfrm>
        <a:off x="2492864" y="340206"/>
        <a:ext cx="2231528" cy="1338917"/>
      </dsp:txXfrm>
    </dsp:sp>
    <dsp:sp modelId="{18FAA183-CDE3-40FC-AD80-9AA90152525D}">
      <dsp:nvSpPr>
        <dsp:cNvPr id="0" name=""/>
        <dsp:cNvSpPr/>
      </dsp:nvSpPr>
      <dsp:spPr>
        <a:xfrm>
          <a:off x="4912176" y="340206"/>
          <a:ext cx="2231528" cy="1338917"/>
        </a:xfrm>
        <a:prstGeom prst="rect">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MATLAB</a:t>
          </a:r>
        </a:p>
      </dsp:txBody>
      <dsp:txXfrm>
        <a:off x="4912176" y="340206"/>
        <a:ext cx="2231528" cy="1338917"/>
      </dsp:txXfrm>
    </dsp:sp>
    <dsp:sp modelId="{7ECB3C42-D7BE-466D-9A30-29C9AD808002}">
      <dsp:nvSpPr>
        <dsp:cNvPr id="0" name=""/>
        <dsp:cNvSpPr/>
      </dsp:nvSpPr>
      <dsp:spPr>
        <a:xfrm>
          <a:off x="7366858" y="340206"/>
          <a:ext cx="2231528" cy="1338917"/>
        </a:xfrm>
        <a:prstGeom prst="rect">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SQL</a:t>
          </a:r>
        </a:p>
      </dsp:txBody>
      <dsp:txXfrm>
        <a:off x="7366858" y="340206"/>
        <a:ext cx="2231528" cy="1338917"/>
      </dsp:txXfrm>
    </dsp:sp>
    <dsp:sp modelId="{F50E6AE6-9F21-4FD4-B099-90D249C173A7}">
      <dsp:nvSpPr>
        <dsp:cNvPr id="0" name=""/>
        <dsp:cNvSpPr/>
      </dsp:nvSpPr>
      <dsp:spPr>
        <a:xfrm>
          <a:off x="2812" y="1902276"/>
          <a:ext cx="2231528" cy="1338917"/>
        </a:xfrm>
        <a:prstGeom prst="rect">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ML</a:t>
          </a:r>
        </a:p>
      </dsp:txBody>
      <dsp:txXfrm>
        <a:off x="2812" y="1902276"/>
        <a:ext cx="2231528" cy="1338917"/>
      </dsp:txXfrm>
    </dsp:sp>
    <dsp:sp modelId="{6D597C77-0B1A-4D15-B10D-54895F46881A}">
      <dsp:nvSpPr>
        <dsp:cNvPr id="0" name=""/>
        <dsp:cNvSpPr/>
      </dsp:nvSpPr>
      <dsp:spPr>
        <a:xfrm>
          <a:off x="2457494" y="1902276"/>
          <a:ext cx="2231528" cy="1338917"/>
        </a:xfrm>
        <a:prstGeom prst="rect">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Data Visualization</a:t>
          </a:r>
        </a:p>
      </dsp:txBody>
      <dsp:txXfrm>
        <a:off x="2457494" y="1902276"/>
        <a:ext cx="2231528" cy="1338917"/>
      </dsp:txXfrm>
    </dsp:sp>
    <dsp:sp modelId="{55797A48-FEAE-446A-B200-DE879CE8B81B}">
      <dsp:nvSpPr>
        <dsp:cNvPr id="0" name=""/>
        <dsp:cNvSpPr/>
      </dsp:nvSpPr>
      <dsp:spPr>
        <a:xfrm>
          <a:off x="4912176" y="1902276"/>
          <a:ext cx="2231528" cy="1338917"/>
        </a:xfrm>
        <a:prstGeom prst="rect">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Natural Processing Languages</a:t>
          </a:r>
        </a:p>
      </dsp:txBody>
      <dsp:txXfrm>
        <a:off x="4912176" y="1902276"/>
        <a:ext cx="2231528" cy="1338917"/>
      </dsp:txXfrm>
    </dsp:sp>
    <dsp:sp modelId="{F06138D4-3F17-4E96-86F9-04E6E741619A}">
      <dsp:nvSpPr>
        <dsp:cNvPr id="0" name=""/>
        <dsp:cNvSpPr/>
      </dsp:nvSpPr>
      <dsp:spPr>
        <a:xfrm>
          <a:off x="7366858" y="1902276"/>
          <a:ext cx="2231528" cy="1338917"/>
        </a:xfrm>
        <a:prstGeom prst="rect">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Tableau</a:t>
          </a:r>
        </a:p>
      </dsp:txBody>
      <dsp:txXfrm>
        <a:off x="7366858" y="1902276"/>
        <a:ext cx="2231528" cy="13389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0ED15-63F8-4C7A-B38F-558E72A4D6BE}">
      <dsp:nvSpPr>
        <dsp:cNvPr id="0" name=""/>
        <dsp:cNvSpPr/>
      </dsp:nvSpPr>
      <dsp:spPr>
        <a:xfrm>
          <a:off x="0" y="107459"/>
          <a:ext cx="5158053" cy="3223783"/>
        </a:xfrm>
        <a:prstGeom prst="swooshArrow">
          <a:avLst>
            <a:gd name="adj1" fmla="val 25000"/>
            <a:gd name="adj2" fmla="val 25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1EA5A6-65C4-42A5-A896-0F89D0E27DCE}">
      <dsp:nvSpPr>
        <dsp:cNvPr id="0" name=""/>
        <dsp:cNvSpPr/>
      </dsp:nvSpPr>
      <dsp:spPr>
        <a:xfrm>
          <a:off x="508068" y="2504664"/>
          <a:ext cx="118635" cy="118635"/>
        </a:xfrm>
        <a:prstGeom prst="ellipse">
          <a:avLst/>
        </a:prstGeom>
        <a:solidFill>
          <a:schemeClr val="lt1">
            <a:hueOff val="0"/>
            <a:satOff val="0"/>
            <a:lumOff val="0"/>
            <a:alphaOff val="0"/>
          </a:schemeClr>
        </a:solidFill>
        <a:ln w="34925" cap="flat" cmpd="sng" algn="in">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326F54-3802-4C22-8BE4-FB5689C44847}">
      <dsp:nvSpPr>
        <dsp:cNvPr id="0" name=""/>
        <dsp:cNvSpPr/>
      </dsp:nvSpPr>
      <dsp:spPr>
        <a:xfrm>
          <a:off x="567385" y="2563982"/>
          <a:ext cx="675704" cy="767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62" tIns="0" rIns="0" bIns="0" numCol="1" spcCol="1270" anchor="t" anchorCtr="0">
          <a:noAutofit/>
        </a:bodyPr>
        <a:lstStyle/>
        <a:p>
          <a:pPr marL="0" lvl="0" indent="0" algn="l" defTabSz="666750">
            <a:lnSpc>
              <a:spcPct val="90000"/>
            </a:lnSpc>
            <a:spcBef>
              <a:spcPct val="0"/>
            </a:spcBef>
            <a:spcAft>
              <a:spcPct val="35000"/>
            </a:spcAft>
            <a:buNone/>
          </a:pPr>
          <a:r>
            <a:rPr lang="en-US" sz="1500" kern="1200">
              <a:latin typeface="Times New Roman" panose="02020603050405020304" pitchFamily="18" charset="0"/>
              <a:cs typeface="Times New Roman" panose="02020603050405020304" pitchFamily="18" charset="0"/>
            </a:rPr>
            <a:t>R</a:t>
          </a:r>
          <a:endParaRPr lang="en-US" sz="1500" kern="1200" dirty="0">
            <a:latin typeface="Times New Roman" panose="02020603050405020304" pitchFamily="18" charset="0"/>
            <a:cs typeface="Times New Roman" panose="02020603050405020304" pitchFamily="18" charset="0"/>
          </a:endParaRPr>
        </a:p>
      </dsp:txBody>
      <dsp:txXfrm>
        <a:off x="567385" y="2563982"/>
        <a:ext cx="675704" cy="767260"/>
      </dsp:txXfrm>
    </dsp:sp>
    <dsp:sp modelId="{6C835A79-01FB-4F05-8B82-85FB8E151869}">
      <dsp:nvSpPr>
        <dsp:cNvPr id="0" name=""/>
        <dsp:cNvSpPr/>
      </dsp:nvSpPr>
      <dsp:spPr>
        <a:xfrm>
          <a:off x="1150245" y="1887632"/>
          <a:ext cx="185689" cy="185689"/>
        </a:xfrm>
        <a:prstGeom prst="ellipse">
          <a:avLst/>
        </a:prstGeom>
        <a:solidFill>
          <a:schemeClr val="lt1">
            <a:hueOff val="0"/>
            <a:satOff val="0"/>
            <a:lumOff val="0"/>
            <a:alphaOff val="0"/>
          </a:schemeClr>
        </a:solidFill>
        <a:ln w="34925" cap="flat" cmpd="sng" algn="in">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5B816D-994F-4368-A73F-F41B0CEDF8D1}">
      <dsp:nvSpPr>
        <dsp:cNvPr id="0" name=""/>
        <dsp:cNvSpPr/>
      </dsp:nvSpPr>
      <dsp:spPr>
        <a:xfrm>
          <a:off x="1243090" y="1980477"/>
          <a:ext cx="856236" cy="1350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393" tIns="0" rIns="0" bIns="0" numCol="1" spcCol="1270" anchor="t" anchorCtr="0">
          <a:noAutofit/>
        </a:bodyPr>
        <a:lstStyle/>
        <a:p>
          <a:pPr marL="0" lvl="0" indent="0" algn="l" defTabSz="666750">
            <a:lnSpc>
              <a:spcPct val="9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Data Analytics</a:t>
          </a:r>
        </a:p>
      </dsp:txBody>
      <dsp:txXfrm>
        <a:off x="1243090" y="1980477"/>
        <a:ext cx="856236" cy="1350765"/>
      </dsp:txXfrm>
    </dsp:sp>
    <dsp:sp modelId="{12CF9C4D-D4AF-43E0-853E-05604429870E}">
      <dsp:nvSpPr>
        <dsp:cNvPr id="0" name=""/>
        <dsp:cNvSpPr/>
      </dsp:nvSpPr>
      <dsp:spPr>
        <a:xfrm>
          <a:off x="1975534" y="1395683"/>
          <a:ext cx="247586" cy="247586"/>
        </a:xfrm>
        <a:prstGeom prst="ellipse">
          <a:avLst/>
        </a:prstGeom>
        <a:solidFill>
          <a:schemeClr val="lt1">
            <a:hueOff val="0"/>
            <a:satOff val="0"/>
            <a:lumOff val="0"/>
            <a:alphaOff val="0"/>
          </a:schemeClr>
        </a:solidFill>
        <a:ln w="34925" cap="flat" cmpd="sng" algn="in">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6A9ED1-9D0F-4C00-9C01-B4AA84B53567}">
      <dsp:nvSpPr>
        <dsp:cNvPr id="0" name=""/>
        <dsp:cNvSpPr/>
      </dsp:nvSpPr>
      <dsp:spPr>
        <a:xfrm>
          <a:off x="2099327" y="1519476"/>
          <a:ext cx="995504" cy="1811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91" tIns="0" rIns="0" bIns="0" numCol="1" spcCol="1270" anchor="t" anchorCtr="0">
          <a:noAutofit/>
        </a:bodyPr>
        <a:lstStyle/>
        <a:p>
          <a:pPr marL="0" lvl="0" indent="0" algn="l" defTabSz="666750">
            <a:lnSpc>
              <a:spcPct val="9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Statistical Analysis</a:t>
          </a:r>
        </a:p>
      </dsp:txBody>
      <dsp:txXfrm>
        <a:off x="2099327" y="1519476"/>
        <a:ext cx="995504" cy="1811766"/>
      </dsp:txXfrm>
    </dsp:sp>
    <dsp:sp modelId="{8A91E04D-3593-4F68-B2C9-202DEF6A733C}">
      <dsp:nvSpPr>
        <dsp:cNvPr id="0" name=""/>
        <dsp:cNvSpPr/>
      </dsp:nvSpPr>
      <dsp:spPr>
        <a:xfrm>
          <a:off x="2934932" y="1011408"/>
          <a:ext cx="319799" cy="319799"/>
        </a:xfrm>
        <a:prstGeom prst="ellipse">
          <a:avLst/>
        </a:prstGeom>
        <a:solidFill>
          <a:schemeClr val="lt1">
            <a:hueOff val="0"/>
            <a:satOff val="0"/>
            <a:lumOff val="0"/>
            <a:alphaOff val="0"/>
          </a:schemeClr>
        </a:solidFill>
        <a:ln w="34925" cap="flat" cmpd="sng" algn="in">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F7E4D9-21C6-4200-8B86-7B70AFDC8D2E}">
      <dsp:nvSpPr>
        <dsp:cNvPr id="0" name=""/>
        <dsp:cNvSpPr/>
      </dsp:nvSpPr>
      <dsp:spPr>
        <a:xfrm>
          <a:off x="3094831" y="1171307"/>
          <a:ext cx="1031610" cy="2159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455" tIns="0" rIns="0" bIns="0" numCol="1" spcCol="1270" anchor="t" anchorCtr="0">
          <a:noAutofit/>
        </a:bodyPr>
        <a:lstStyle/>
        <a:p>
          <a:pPr marL="0" lvl="0" indent="0" algn="l" defTabSz="666750">
            <a:lnSpc>
              <a:spcPct val="90000"/>
            </a:lnSpc>
            <a:spcBef>
              <a:spcPct val="0"/>
            </a:spcBef>
            <a:spcAft>
              <a:spcPct val="35000"/>
            </a:spcAft>
            <a:buNone/>
          </a:pPr>
          <a:r>
            <a:rPr lang="en-US" sz="1500" kern="1200">
              <a:latin typeface="Times New Roman" panose="02020603050405020304" pitchFamily="18" charset="0"/>
              <a:cs typeface="Times New Roman" panose="02020603050405020304" pitchFamily="18" charset="0"/>
            </a:rPr>
            <a:t>Python</a:t>
          </a:r>
          <a:endParaRPr lang="en-US" sz="1500" kern="1200" dirty="0">
            <a:latin typeface="Times New Roman" panose="02020603050405020304" pitchFamily="18" charset="0"/>
            <a:cs typeface="Times New Roman" panose="02020603050405020304" pitchFamily="18" charset="0"/>
          </a:endParaRPr>
        </a:p>
      </dsp:txBody>
      <dsp:txXfrm>
        <a:off x="3094831" y="1171307"/>
        <a:ext cx="1031610" cy="2159934"/>
      </dsp:txXfrm>
    </dsp:sp>
    <dsp:sp modelId="{BFCA5C12-3B31-4927-BE40-96CB6D6CABA1}">
      <dsp:nvSpPr>
        <dsp:cNvPr id="0" name=""/>
        <dsp:cNvSpPr/>
      </dsp:nvSpPr>
      <dsp:spPr>
        <a:xfrm>
          <a:off x="3922699" y="754795"/>
          <a:ext cx="407486" cy="407486"/>
        </a:xfrm>
        <a:prstGeom prst="ellipse">
          <a:avLst/>
        </a:prstGeom>
        <a:solidFill>
          <a:schemeClr val="lt1">
            <a:hueOff val="0"/>
            <a:satOff val="0"/>
            <a:lumOff val="0"/>
            <a:alphaOff val="0"/>
          </a:schemeClr>
        </a:solidFill>
        <a:ln w="34925" cap="flat" cmpd="sng" algn="in">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58B472-7A31-4160-9FC4-29A4058AE0E4}">
      <dsp:nvSpPr>
        <dsp:cNvPr id="0" name=""/>
        <dsp:cNvSpPr/>
      </dsp:nvSpPr>
      <dsp:spPr>
        <a:xfrm>
          <a:off x="4126442" y="958538"/>
          <a:ext cx="1031610" cy="237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18" tIns="0" rIns="0" bIns="0" numCol="1" spcCol="1270" anchor="t" anchorCtr="0">
          <a:noAutofit/>
        </a:bodyPr>
        <a:lstStyle/>
        <a:p>
          <a:pPr marL="0" lvl="0" indent="0" algn="l" defTabSz="666750">
            <a:lnSpc>
              <a:spcPct val="90000"/>
            </a:lnSpc>
            <a:spcBef>
              <a:spcPct val="0"/>
            </a:spcBef>
            <a:spcAft>
              <a:spcPct val="35000"/>
            </a:spcAft>
            <a:buNone/>
          </a:pPr>
          <a:r>
            <a:rPr lang="en-US" sz="1500" kern="1200">
              <a:latin typeface="Times New Roman" panose="02020603050405020304" pitchFamily="18" charset="0"/>
              <a:cs typeface="Times New Roman" panose="02020603050405020304" pitchFamily="18" charset="0"/>
            </a:rPr>
            <a:t>Machine Learning</a:t>
          </a:r>
          <a:endParaRPr lang="en-US" sz="1500" kern="1200" dirty="0">
            <a:latin typeface="Times New Roman" panose="02020603050405020304" pitchFamily="18" charset="0"/>
            <a:cs typeface="Times New Roman" panose="02020603050405020304" pitchFamily="18" charset="0"/>
          </a:endParaRPr>
        </a:p>
      </dsp:txBody>
      <dsp:txXfrm>
        <a:off x="4126442" y="958538"/>
        <a:ext cx="1031610" cy="237270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2/8/2022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2/8/2022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2/8/2022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2/8/2022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2/8/2022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microsoft.com/office/2007/relationships/media" Target="../media/media3.m4a"/><Relationship Id="rId7" Type="http://schemas.openxmlformats.org/officeDocument/2006/relationships/diagramLayout" Target="../diagrams/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Data" Target="../diagrams/data1.xml"/><Relationship Id="rId11" Type="http://schemas.openxmlformats.org/officeDocument/2006/relationships/image" Target="../media/image1.png"/><Relationship Id="rId5" Type="http://schemas.openxmlformats.org/officeDocument/2006/relationships/slideLayout" Target="../slideLayouts/slideLayout2.xml"/><Relationship Id="rId10" Type="http://schemas.microsoft.com/office/2007/relationships/diagramDrawing" Target="../diagrams/drawing1.xml"/><Relationship Id="rId4" Type="http://schemas.openxmlformats.org/officeDocument/2006/relationships/audio" Target="../media/media3.m4a"/><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1.png"/><Relationship Id="rId4" Type="http://schemas.openxmlformats.org/officeDocument/2006/relationships/diagramData" Target="../diagrams/data3.xml"/><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slideLayout" Target="../slideLayouts/slideLayout2.xml"/><Relationship Id="rId7" Type="http://schemas.openxmlformats.org/officeDocument/2006/relationships/diagramData" Target="../diagrams/data5.xml"/><Relationship Id="rId12"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png"/><Relationship Id="rId11" Type="http://schemas.microsoft.com/office/2007/relationships/diagramDrawing" Target="../diagrams/drawing5.xml"/><Relationship Id="rId5" Type="http://schemas.openxmlformats.org/officeDocument/2006/relationships/image" Target="../media/image12.png"/><Relationship Id="rId10" Type="http://schemas.openxmlformats.org/officeDocument/2006/relationships/diagramColors" Target="../diagrams/colors5.xml"/><Relationship Id="rId4" Type="http://schemas.openxmlformats.org/officeDocument/2006/relationships/image" Target="../media/image11.png"/><Relationship Id="rId9"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1D149FF-24EA-4575-93C6-D58A02586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FCEA01DF-F8B7-4B7F-B186-41AABAAD4333}"/>
              </a:ext>
            </a:extLst>
          </p:cNvPr>
          <p:cNvSpPr>
            <a:spLocks noGrp="1"/>
          </p:cNvSpPr>
          <p:nvPr>
            <p:ph type="ctrTitle"/>
          </p:nvPr>
        </p:nvSpPr>
        <p:spPr>
          <a:xfrm>
            <a:off x="2227554" y="1592986"/>
            <a:ext cx="4928460" cy="3672027"/>
          </a:xfrm>
        </p:spPr>
        <p:txBody>
          <a:bodyPr anchor="ctr">
            <a:normAutofit/>
          </a:bodyPr>
          <a:lstStyle/>
          <a:p>
            <a:pPr algn="r"/>
            <a:br>
              <a:rPr lang="en-US" sz="4800" dirty="0">
                <a:latin typeface="Times New Roman" panose="02020603050405020304" pitchFamily="18" charset="0"/>
                <a:cs typeface="Times New Roman" panose="02020603050405020304" pitchFamily="18" charset="0"/>
              </a:rPr>
            </a:br>
            <a:br>
              <a:rPr lang="en-US" sz="4800" dirty="0">
                <a:latin typeface="Times New Roman" panose="02020603050405020304" pitchFamily="18" charset="0"/>
                <a:cs typeface="Times New Roman" panose="02020603050405020304" pitchFamily="18" charset="0"/>
              </a:rPr>
            </a:br>
            <a:r>
              <a:rPr lang="en-US" sz="4800" dirty="0">
                <a:latin typeface="Times New Roman" panose="02020603050405020304" pitchFamily="18" charset="0"/>
                <a:cs typeface="Times New Roman" panose="02020603050405020304" pitchFamily="18" charset="0"/>
              </a:rPr>
              <a:t>Job role </a:t>
            </a:r>
            <a:br>
              <a:rPr lang="en-US" sz="4800" dirty="0">
                <a:latin typeface="Times New Roman" panose="02020603050405020304" pitchFamily="18" charset="0"/>
                <a:cs typeface="Times New Roman" panose="02020603050405020304" pitchFamily="18" charset="0"/>
              </a:rPr>
            </a:br>
            <a:endParaRPr lang="en-US" sz="4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A9D91E83-A622-4C57-96ED-E4C813DF0528}"/>
              </a:ext>
            </a:extLst>
          </p:cNvPr>
          <p:cNvSpPr>
            <a:spLocks noGrp="1"/>
          </p:cNvSpPr>
          <p:nvPr>
            <p:ph type="subTitle" idx="1"/>
          </p:nvPr>
        </p:nvSpPr>
        <p:spPr>
          <a:xfrm>
            <a:off x="8698058" y="1480930"/>
            <a:ext cx="2728917" cy="3732515"/>
          </a:xfrm>
        </p:spPr>
        <p:txBody>
          <a:bodyPr anchor="ctr">
            <a:normAutofit/>
          </a:bodyPr>
          <a:lstStyle/>
          <a:p>
            <a:pPr algn="l">
              <a:spcAft>
                <a:spcPts val="600"/>
              </a:spcAft>
            </a:pPr>
            <a:endParaRPr lang="en-US" sz="2800" dirty="0">
              <a:latin typeface="Times New Roman" panose="02020603050405020304" pitchFamily="18" charset="0"/>
              <a:cs typeface="Times New Roman" panose="02020603050405020304" pitchFamily="18" charset="0"/>
            </a:endParaRPr>
          </a:p>
          <a:p>
            <a:pPr algn="l">
              <a:spcAft>
                <a:spcPts val="600"/>
              </a:spcAft>
            </a:pPr>
            <a:endParaRPr lang="en-US" sz="2800" dirty="0">
              <a:latin typeface="Times New Roman" panose="02020603050405020304" pitchFamily="18" charset="0"/>
              <a:cs typeface="Times New Roman" panose="02020603050405020304" pitchFamily="18" charset="0"/>
            </a:endParaRPr>
          </a:p>
          <a:p>
            <a:pPr algn="l">
              <a:spcAft>
                <a:spcPts val="600"/>
              </a:spcAft>
            </a:pPr>
            <a:r>
              <a:rPr lang="en-US" sz="3200" dirty="0">
                <a:latin typeface="Times New Roman" panose="02020603050405020304" pitchFamily="18" charset="0"/>
                <a:cs typeface="Times New Roman" panose="02020603050405020304" pitchFamily="18" charset="0"/>
              </a:rPr>
              <a:t>Equity</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Data Scientist</a:t>
            </a:r>
          </a:p>
        </p:txBody>
      </p:sp>
      <p:sp>
        <p:nvSpPr>
          <p:cNvPr id="10" name="Rectangle 9">
            <a:extLst>
              <a:ext uri="{FF2B5EF4-FFF2-40B4-BE49-F238E27FC236}">
                <a16:creationId xmlns:a16="http://schemas.microsoft.com/office/drawing/2014/main" id="{CC965133-69F4-4869-A4C0-97C9B2B60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6"/>
            <a:ext cx="2108425" cy="68576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Times New Roman" panose="02020603050405020304" pitchFamily="18" charset="0"/>
              <a:cs typeface="Times New Roman" panose="02020603050405020304" pitchFamily="18" charset="0"/>
            </a:endParaRPr>
          </a:p>
        </p:txBody>
      </p:sp>
      <p:sp>
        <p:nvSpPr>
          <p:cNvPr id="17" name="Freeform 6">
            <a:extLst>
              <a:ext uri="{FF2B5EF4-FFF2-40B4-BE49-F238E27FC236}">
                <a16:creationId xmlns:a16="http://schemas.microsoft.com/office/drawing/2014/main" id="{43FEB8E0-28C6-45D4-B8D7-F36F09074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125266"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cxnSp>
        <p:nvCxnSpPr>
          <p:cNvPr id="18" name="Straight Connector 13">
            <a:extLst>
              <a:ext uri="{FF2B5EF4-FFF2-40B4-BE49-F238E27FC236}">
                <a16:creationId xmlns:a16="http://schemas.microsoft.com/office/drawing/2014/main" id="{409EBF91-BD5B-4CA7-8B07-993751CD3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16357" y="2463421"/>
            <a:ext cx="0" cy="203351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20" name="Audio 19">
            <a:hlinkClick r:id="" action="ppaction://media"/>
            <a:extLst>
              <a:ext uri="{FF2B5EF4-FFF2-40B4-BE49-F238E27FC236}">
                <a16:creationId xmlns:a16="http://schemas.microsoft.com/office/drawing/2014/main" id="{A3E27C97-1435-4849-8576-43098BF9B38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448042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8143"/>
    </mc:Choice>
    <mc:Fallback>
      <p:transition spd="slow" advTm="81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D070C-2943-45D6-BC3E-742B71D9F88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Why Equity Data Scientist?</a:t>
            </a:r>
          </a:p>
        </p:txBody>
      </p:sp>
      <p:graphicFrame>
        <p:nvGraphicFramePr>
          <p:cNvPr id="4" name="Diagram 3">
            <a:extLst>
              <a:ext uri="{FF2B5EF4-FFF2-40B4-BE49-F238E27FC236}">
                <a16:creationId xmlns:a16="http://schemas.microsoft.com/office/drawing/2014/main" id="{525B0FBE-300A-41F2-B698-4C769005ECC5}"/>
              </a:ext>
            </a:extLst>
          </p:cNvPr>
          <p:cNvGraphicFramePr/>
          <p:nvPr>
            <p:extLst>
              <p:ext uri="{D42A27DB-BD31-4B8C-83A1-F6EECF244321}">
                <p14:modId xmlns:p14="http://schemas.microsoft.com/office/powerpoint/2010/main" val="3656662701"/>
              </p:ext>
            </p:extLst>
          </p:nvPr>
        </p:nvGraphicFramePr>
        <p:xfrm>
          <a:off x="5870282" y="1785827"/>
          <a:ext cx="6579559" cy="438637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 name="TextBox 9">
            <a:extLst>
              <a:ext uri="{FF2B5EF4-FFF2-40B4-BE49-F238E27FC236}">
                <a16:creationId xmlns:a16="http://schemas.microsoft.com/office/drawing/2014/main" id="{CCCA035A-1274-48C2-BD8F-A313D313879C}"/>
              </a:ext>
            </a:extLst>
          </p:cNvPr>
          <p:cNvSpPr txBox="1"/>
          <p:nvPr/>
        </p:nvSpPr>
        <p:spPr>
          <a:xfrm>
            <a:off x="1371600" y="2270853"/>
            <a:ext cx="4651082" cy="3416320"/>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As I have 11 years of experience in capital market this role as Equity Data Scientist will help me in analyzing trading data of financial market which will give insights for decision making, analyzing market trends and designing machine learning models to predict stock prices. </a:t>
            </a:r>
          </a:p>
          <a:p>
            <a:pPr algn="just"/>
            <a:endParaRPr lang="en-US" dirty="0">
              <a:latin typeface="Times New Roman" panose="02020603050405020304" pitchFamily="18" charset="0"/>
              <a:cs typeface="Times New Roman" panose="02020603050405020304" pitchFamily="18" charset="0"/>
            </a:endParaRPr>
          </a:p>
          <a:p>
            <a:pPr algn="just"/>
            <a:r>
              <a:rPr lang="en-US" b="0" i="0" dirty="0">
                <a:effectLst/>
                <a:latin typeface="Times New Roman" panose="02020603050405020304" pitchFamily="18" charset="0"/>
                <a:cs typeface="Times New Roman" panose="02020603050405020304" pitchFamily="18" charset="0"/>
              </a:rPr>
              <a:t>According to the US Bureau of Labor Statistics, the number of employment required Data Science skills is predicted to expand by 27.9% by 2026, making now the best time to start a career in Data Science.</a:t>
            </a:r>
            <a:endParaRPr lang="en-US" dirty="0">
              <a:latin typeface="Times New Roman" panose="02020603050405020304" pitchFamily="18" charset="0"/>
              <a:cs typeface="Times New Roman" panose="02020603050405020304" pitchFamily="18" charset="0"/>
            </a:endParaRPr>
          </a:p>
        </p:txBody>
      </p:sp>
      <p:pic>
        <p:nvPicPr>
          <p:cNvPr id="13" name="Jain_M4_Dataanalytics4">
            <a:hlinkClick r:id="" action="ppaction://media"/>
            <a:extLst>
              <a:ext uri="{FF2B5EF4-FFF2-40B4-BE49-F238E27FC236}">
                <a16:creationId xmlns:a16="http://schemas.microsoft.com/office/drawing/2014/main" id="{C8F267BE-4CB3-40B8-B760-A10B611115B7}"/>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5892800" y="3225800"/>
            <a:ext cx="406400" cy="406400"/>
          </a:xfrm>
          <a:prstGeom prst="rect">
            <a:avLst/>
          </a:prstGeom>
        </p:spPr>
      </p:pic>
      <p:pic>
        <p:nvPicPr>
          <p:cNvPr id="24" name="Audio 23">
            <a:hlinkClick r:id="" action="ppaction://media"/>
            <a:extLst>
              <a:ext uri="{FF2B5EF4-FFF2-40B4-BE49-F238E27FC236}">
                <a16:creationId xmlns:a16="http://schemas.microsoft.com/office/drawing/2014/main" id="{14D1FB8D-375A-41A4-B9D4-8C83CD353FF9}"/>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783140451"/>
      </p:ext>
    </p:extLst>
  </p:cSld>
  <p:clrMapOvr>
    <a:masterClrMapping/>
  </p:clrMapOvr>
  <mc:AlternateContent xmlns:mc="http://schemas.openxmlformats.org/markup-compatibility/2006">
    <mc:Choice xmlns:p14="http://schemas.microsoft.com/office/powerpoint/2010/main" Requires="p14">
      <p:transition spd="slow" p14:dur="2000" advTm="72614"/>
    </mc:Choice>
    <mc:Fallback>
      <p:transition spd="slow" advTm="72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6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13"/>
                </p:tgtEl>
              </p:cMediaNode>
            </p:audio>
            <p:audio isNarration="1">
              <p:cMediaNode vol="80000" showWhenStopped="0">
                <p:cTn id="11" fill="hold" display="0">
                  <p:stCondLst>
                    <p:cond delay="indefinite"/>
                  </p:stCondLst>
                  <p:endCondLst>
                    <p:cond evt="onStopAudio" delay="0">
                      <p:tgtEl>
                        <p:sldTgt/>
                      </p:tgtEl>
                    </p:cond>
                  </p:endCondLst>
                </p:cTn>
                <p:tgtEl>
                  <p:spTgt spid="24"/>
                </p:tgtEl>
              </p:cMediaNode>
            </p:audio>
          </p:childTnLst>
        </p:cTn>
      </p:par>
    </p:tnLst>
  </p:timing>
  <p:extLst>
    <p:ext uri="{E180D4A7-C9FB-4DFB-919C-405C955672EB}">
      <p14:showEvtLst xmlns:p14="http://schemas.microsoft.com/office/powerpoint/2010/main">
        <p14:playEvt time="189" objId="13"/>
        <p14:stopEvt time="2769" objId="13"/>
      </p14:showEvtLst>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26">
            <a:extLst>
              <a:ext uri="{FF2B5EF4-FFF2-40B4-BE49-F238E27FC236}">
                <a16:creationId xmlns:a16="http://schemas.microsoft.com/office/drawing/2014/main" id="{961D8973-EAA9-459A-AF59-BBB4233D6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69B84015-7FC6-4A64-A302-C9715692B234}"/>
              </a:ext>
            </a:extLst>
          </p:cNvPr>
          <p:cNvSpPr>
            <a:spLocks noGrp="1"/>
          </p:cNvSpPr>
          <p:nvPr>
            <p:ph type="title"/>
          </p:nvPr>
        </p:nvSpPr>
        <p:spPr>
          <a:xfrm>
            <a:off x="784743" y="685800"/>
            <a:ext cx="5793475" cy="1485900"/>
          </a:xfrm>
        </p:spPr>
        <p:txBody>
          <a:bodyPr vert="horz" lIns="91440" tIns="45720" rIns="91440" bIns="45720" rtlCol="0" anchor="t">
            <a:normAutofit/>
          </a:bodyPr>
          <a:lstStyle/>
          <a:p>
            <a:r>
              <a:rPr lang="en-US" dirty="0">
                <a:latin typeface="Times New Roman" panose="02020603050405020304" pitchFamily="18" charset="0"/>
                <a:cs typeface="Times New Roman" panose="02020603050405020304" pitchFamily="18" charset="0"/>
              </a:rPr>
              <a:t>Responsibility as Equity Data Scientist </a:t>
            </a:r>
          </a:p>
        </p:txBody>
      </p:sp>
      <p:sp>
        <p:nvSpPr>
          <p:cNvPr id="21" name="TextBox 20">
            <a:extLst>
              <a:ext uri="{FF2B5EF4-FFF2-40B4-BE49-F238E27FC236}">
                <a16:creationId xmlns:a16="http://schemas.microsoft.com/office/drawing/2014/main" id="{B80B16D3-FD07-489F-A68D-908597B23C98}"/>
              </a:ext>
            </a:extLst>
          </p:cNvPr>
          <p:cNvSpPr txBox="1"/>
          <p:nvPr/>
        </p:nvSpPr>
        <p:spPr>
          <a:xfrm>
            <a:off x="828533" y="2351222"/>
            <a:ext cx="6099209" cy="3917842"/>
          </a:xfrm>
          <a:prstGeom prst="rect">
            <a:avLst/>
          </a:prstGeom>
        </p:spPr>
        <p:txBody>
          <a:bodyPr vert="horz" lIns="91440" tIns="45720" rIns="91440" bIns="45720" rtlCol="0">
            <a:normAutofit/>
          </a:bodyPr>
          <a:lstStyle/>
          <a:p>
            <a:pPr marL="384048" indent="-384048" algn="just" defTabSz="914400">
              <a:lnSpc>
                <a:spcPct val="94000"/>
              </a:lnSpc>
              <a:spcAft>
                <a:spcPts val="200"/>
              </a:spcAft>
              <a:buFont typeface="Franklin Gothic Book" panose="020B0503020102020204" pitchFamily="34" charset="0"/>
              <a:buChar char="§"/>
            </a:pPr>
            <a:r>
              <a:rPr lang="en-US" sz="1300" dirty="0">
                <a:solidFill>
                  <a:schemeClr val="tx2"/>
                </a:solidFill>
                <a:latin typeface="Times New Roman" panose="02020603050405020304" pitchFamily="18" charset="0"/>
                <a:cs typeface="Times New Roman" panose="02020603050405020304" pitchFamily="18" charset="0"/>
              </a:rPr>
              <a:t>Designing workflow to analyze external and internal data of financial market</a:t>
            </a:r>
          </a:p>
          <a:p>
            <a:pPr marL="384048" indent="-384048" algn="just" defTabSz="914400">
              <a:lnSpc>
                <a:spcPct val="94000"/>
              </a:lnSpc>
              <a:spcAft>
                <a:spcPts val="200"/>
              </a:spcAft>
              <a:buFont typeface="Franklin Gothic Book" panose="020B0503020102020204" pitchFamily="34" charset="0"/>
              <a:buChar char="§"/>
            </a:pPr>
            <a:endParaRPr lang="en-US" sz="1300" dirty="0">
              <a:solidFill>
                <a:schemeClr val="tx2"/>
              </a:solidFill>
              <a:latin typeface="Times New Roman" panose="02020603050405020304" pitchFamily="18" charset="0"/>
              <a:cs typeface="Times New Roman" panose="02020603050405020304" pitchFamily="18" charset="0"/>
            </a:endParaRPr>
          </a:p>
          <a:p>
            <a:pPr marL="384048" indent="-384048" algn="just" defTabSz="914400">
              <a:lnSpc>
                <a:spcPct val="94000"/>
              </a:lnSpc>
              <a:spcAft>
                <a:spcPts val="200"/>
              </a:spcAft>
              <a:buFont typeface="Franklin Gothic Book" panose="020B0503020102020204" pitchFamily="34" charset="0"/>
              <a:buChar char="§"/>
            </a:pPr>
            <a:r>
              <a:rPr lang="en-US" sz="1300" dirty="0">
                <a:solidFill>
                  <a:schemeClr val="tx2"/>
                </a:solidFill>
                <a:latin typeface="Times New Roman" panose="02020603050405020304" pitchFamily="18" charset="0"/>
                <a:cs typeface="Times New Roman" panose="02020603050405020304" pitchFamily="18" charset="0"/>
              </a:rPr>
              <a:t>Generating investment insights from designed workflow</a:t>
            </a:r>
          </a:p>
          <a:p>
            <a:pPr marL="384048" indent="-384048" algn="just" defTabSz="914400">
              <a:lnSpc>
                <a:spcPct val="94000"/>
              </a:lnSpc>
              <a:spcAft>
                <a:spcPts val="200"/>
              </a:spcAft>
              <a:buFont typeface="Franklin Gothic Book" panose="020B0503020102020204" pitchFamily="34" charset="0"/>
              <a:buChar char="§"/>
            </a:pPr>
            <a:endParaRPr lang="en-US" sz="1300" dirty="0">
              <a:solidFill>
                <a:schemeClr val="tx2"/>
              </a:solidFill>
              <a:latin typeface="Times New Roman" panose="02020603050405020304" pitchFamily="18" charset="0"/>
              <a:cs typeface="Times New Roman" panose="02020603050405020304" pitchFamily="18" charset="0"/>
            </a:endParaRPr>
          </a:p>
          <a:p>
            <a:pPr marL="384048" indent="-384048" algn="just" defTabSz="914400">
              <a:lnSpc>
                <a:spcPct val="94000"/>
              </a:lnSpc>
              <a:spcAft>
                <a:spcPts val="200"/>
              </a:spcAft>
              <a:buFont typeface="Franklin Gothic Book" panose="020B0503020102020204" pitchFamily="34" charset="0"/>
              <a:buChar char="§"/>
            </a:pPr>
            <a:r>
              <a:rPr lang="en-US" sz="1300" dirty="0">
                <a:solidFill>
                  <a:schemeClr val="tx2"/>
                </a:solidFill>
                <a:latin typeface="Times New Roman" panose="02020603050405020304" pitchFamily="18" charset="0"/>
                <a:cs typeface="Times New Roman" panose="02020603050405020304" pitchFamily="18" charset="0"/>
              </a:rPr>
              <a:t>Developing machine learning and artificial intelligence-based model to find actionable insights for investment teams</a:t>
            </a:r>
          </a:p>
          <a:p>
            <a:pPr algn="just" defTabSz="914400">
              <a:lnSpc>
                <a:spcPct val="94000"/>
              </a:lnSpc>
              <a:spcAft>
                <a:spcPts val="200"/>
              </a:spcAft>
            </a:pPr>
            <a:endParaRPr lang="en-US" sz="1300" dirty="0">
              <a:solidFill>
                <a:schemeClr val="tx2"/>
              </a:solidFill>
              <a:latin typeface="Times New Roman" panose="02020603050405020304" pitchFamily="18" charset="0"/>
              <a:cs typeface="Times New Roman" panose="02020603050405020304" pitchFamily="18" charset="0"/>
            </a:endParaRPr>
          </a:p>
          <a:p>
            <a:pPr marL="384048" indent="-384048" algn="just" defTabSz="914400">
              <a:lnSpc>
                <a:spcPct val="94000"/>
              </a:lnSpc>
              <a:spcAft>
                <a:spcPts val="200"/>
              </a:spcAft>
              <a:buFont typeface="Franklin Gothic Book" panose="020B0503020102020204" pitchFamily="34" charset="0"/>
              <a:buChar char="§"/>
            </a:pPr>
            <a:r>
              <a:rPr lang="en-US" sz="1300" dirty="0">
                <a:solidFill>
                  <a:schemeClr val="tx2"/>
                </a:solidFill>
                <a:latin typeface="Times New Roman" panose="02020603050405020304" pitchFamily="18" charset="0"/>
                <a:cs typeface="Times New Roman" panose="02020603050405020304" pitchFamily="18" charset="0"/>
              </a:rPr>
              <a:t>Evaluating, validating and testing models based on statistical significance</a:t>
            </a:r>
          </a:p>
          <a:p>
            <a:pPr marL="384048" indent="-384048" algn="just" defTabSz="914400">
              <a:lnSpc>
                <a:spcPct val="94000"/>
              </a:lnSpc>
              <a:spcAft>
                <a:spcPts val="200"/>
              </a:spcAft>
              <a:buFont typeface="Franklin Gothic Book" panose="020B0503020102020204" pitchFamily="34" charset="0"/>
              <a:buChar char="§"/>
            </a:pPr>
            <a:endParaRPr lang="en-US" sz="1300" dirty="0">
              <a:solidFill>
                <a:schemeClr val="tx2"/>
              </a:solidFill>
              <a:latin typeface="Times New Roman" panose="02020603050405020304" pitchFamily="18" charset="0"/>
              <a:cs typeface="Times New Roman" panose="02020603050405020304" pitchFamily="18" charset="0"/>
            </a:endParaRPr>
          </a:p>
          <a:p>
            <a:pPr marL="384048" indent="-384048" algn="just" defTabSz="914400">
              <a:lnSpc>
                <a:spcPct val="94000"/>
              </a:lnSpc>
              <a:spcAft>
                <a:spcPts val="200"/>
              </a:spcAft>
              <a:buFont typeface="Franklin Gothic Book" panose="020B0503020102020204" pitchFamily="34" charset="0"/>
              <a:buChar char="§"/>
            </a:pPr>
            <a:r>
              <a:rPr lang="en-US" sz="1300" dirty="0">
                <a:solidFill>
                  <a:schemeClr val="tx2"/>
                </a:solidFill>
                <a:latin typeface="Times New Roman" panose="02020603050405020304" pitchFamily="18" charset="0"/>
                <a:cs typeface="Times New Roman" panose="02020603050405020304" pitchFamily="18" charset="0"/>
              </a:rPr>
              <a:t>Visualization of insights and analysis to share among large numbers of business users</a:t>
            </a:r>
          </a:p>
          <a:p>
            <a:pPr marL="384048" indent="-384048" algn="just" defTabSz="914400">
              <a:lnSpc>
                <a:spcPct val="94000"/>
              </a:lnSpc>
              <a:spcAft>
                <a:spcPts val="200"/>
              </a:spcAft>
              <a:buFont typeface="Franklin Gothic Book" panose="020B0503020102020204" pitchFamily="34" charset="0"/>
              <a:buChar char="§"/>
            </a:pPr>
            <a:endParaRPr lang="en-US" sz="1300" dirty="0">
              <a:solidFill>
                <a:schemeClr val="tx2"/>
              </a:solidFill>
              <a:latin typeface="Times New Roman" panose="02020603050405020304" pitchFamily="18" charset="0"/>
              <a:cs typeface="Times New Roman" panose="02020603050405020304" pitchFamily="18" charset="0"/>
            </a:endParaRPr>
          </a:p>
          <a:p>
            <a:pPr marL="384048" indent="-384048" algn="just" defTabSz="914400">
              <a:lnSpc>
                <a:spcPct val="94000"/>
              </a:lnSpc>
              <a:spcAft>
                <a:spcPts val="200"/>
              </a:spcAft>
              <a:buFont typeface="Franklin Gothic Book" panose="020B0503020102020204" pitchFamily="34" charset="0"/>
              <a:buChar char="§"/>
            </a:pPr>
            <a:endParaRPr lang="en-US" sz="1300" dirty="0">
              <a:solidFill>
                <a:schemeClr val="tx2"/>
              </a:solidFill>
              <a:latin typeface="Times New Roman" panose="02020603050405020304" pitchFamily="18" charset="0"/>
              <a:cs typeface="Times New Roman" panose="02020603050405020304" pitchFamily="18" charset="0"/>
            </a:endParaRPr>
          </a:p>
          <a:p>
            <a:pPr algn="just" defTabSz="914400">
              <a:lnSpc>
                <a:spcPct val="94000"/>
              </a:lnSpc>
              <a:spcAft>
                <a:spcPts val="200"/>
              </a:spcAft>
            </a:pPr>
            <a:endParaRPr lang="en-US" sz="1300" dirty="0">
              <a:solidFill>
                <a:schemeClr val="tx2"/>
              </a:solidFill>
              <a:latin typeface="Times New Roman" panose="02020603050405020304" pitchFamily="18" charset="0"/>
              <a:cs typeface="Times New Roman" panose="02020603050405020304" pitchFamily="18" charset="0"/>
            </a:endParaRPr>
          </a:p>
        </p:txBody>
      </p:sp>
      <p:sp>
        <p:nvSpPr>
          <p:cNvPr id="29" name="Rectangle 28">
            <a:extLst>
              <a:ext uri="{FF2B5EF4-FFF2-40B4-BE49-F238E27FC236}">
                <a16:creationId xmlns:a16="http://schemas.microsoft.com/office/drawing/2014/main" id="{FBEA8A33-C0D0-416D-8359-724B8828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32" name="Content Placeholder 18">
            <a:extLst>
              <a:ext uri="{FF2B5EF4-FFF2-40B4-BE49-F238E27FC236}">
                <a16:creationId xmlns:a16="http://schemas.microsoft.com/office/drawing/2014/main" id="{510B4A13-ACAD-4514-9A7F-C3AB0ECC94EA}"/>
              </a:ext>
            </a:extLst>
          </p:cNvPr>
          <p:cNvGraphicFramePr>
            <a:graphicFrameLocks noGrp="1"/>
          </p:cNvGraphicFramePr>
          <p:nvPr>
            <p:ph idx="1"/>
            <p:extLst>
              <p:ext uri="{D42A27DB-BD31-4B8C-83A1-F6EECF244321}">
                <p14:modId xmlns:p14="http://schemas.microsoft.com/office/powerpoint/2010/main" val="3789249018"/>
              </p:ext>
            </p:extLst>
          </p:nvPr>
        </p:nvGraphicFramePr>
        <p:xfrm>
          <a:off x="5860356" y="1152632"/>
          <a:ext cx="8780919" cy="45527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3" name="Audio 42">
            <a:hlinkClick r:id="" action="ppaction://media"/>
            <a:extLst>
              <a:ext uri="{FF2B5EF4-FFF2-40B4-BE49-F238E27FC236}">
                <a16:creationId xmlns:a16="http://schemas.microsoft.com/office/drawing/2014/main" id="{037674D9-AE71-4A9C-96DD-B13779C3B15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982436073"/>
      </p:ext>
    </p:extLst>
  </p:cSld>
  <p:clrMapOvr>
    <a:masterClrMapping/>
  </p:clrMapOvr>
  <mc:AlternateContent xmlns:mc="http://schemas.openxmlformats.org/markup-compatibility/2006">
    <mc:Choice xmlns:p14="http://schemas.microsoft.com/office/powerpoint/2010/main" Requires="p14">
      <p:transition spd="slow" p14:dur="2000" advTm="71904"/>
    </mc:Choice>
    <mc:Fallback>
      <p:transition spd="slow" advTm="71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4BB1650-B616-4EFB-9FB7-5D93104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BB47C962-A905-4168-832D-BF622B381E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527850" y="0"/>
            <a:ext cx="4664149"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Freeform 6">
            <a:extLst>
              <a:ext uri="{FF2B5EF4-FFF2-40B4-BE49-F238E27FC236}">
                <a16:creationId xmlns:a16="http://schemas.microsoft.com/office/drawing/2014/main" id="{B0CAA55C-9F48-4F94-95AA-563539497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87971FC6-5501-42AB-B8DD-246F5FACA5C6}"/>
              </a:ext>
            </a:extLst>
          </p:cNvPr>
          <p:cNvSpPr>
            <a:spLocks noGrp="1"/>
          </p:cNvSpPr>
          <p:nvPr>
            <p:ph type="title"/>
          </p:nvPr>
        </p:nvSpPr>
        <p:spPr>
          <a:xfrm>
            <a:off x="8523027" y="1252181"/>
            <a:ext cx="3132162" cy="4302457"/>
          </a:xfrm>
        </p:spPr>
        <p:txBody>
          <a:bodyPr vert="horz" lIns="91440" tIns="45720" rIns="91440" bIns="45720" rtlCol="0" anchor="t">
            <a:normAutofit/>
          </a:bodyPr>
          <a:lstStyle/>
          <a:p>
            <a:r>
              <a:rPr lang="en-US" sz="4000" dirty="0">
                <a:solidFill>
                  <a:schemeClr val="bg2"/>
                </a:solidFill>
                <a:latin typeface="Times New Roman" panose="02020603050405020304" pitchFamily="18" charset="0"/>
                <a:cs typeface="Times New Roman" panose="02020603050405020304" pitchFamily="18" charset="0"/>
              </a:rPr>
              <a:t>Job Prediction</a:t>
            </a:r>
          </a:p>
        </p:txBody>
      </p:sp>
      <p:graphicFrame>
        <p:nvGraphicFramePr>
          <p:cNvPr id="16" name="TextBox 4">
            <a:extLst>
              <a:ext uri="{FF2B5EF4-FFF2-40B4-BE49-F238E27FC236}">
                <a16:creationId xmlns:a16="http://schemas.microsoft.com/office/drawing/2014/main" id="{E3944C07-074B-47C7-9187-967F88A382AC}"/>
              </a:ext>
            </a:extLst>
          </p:cNvPr>
          <p:cNvGraphicFramePr/>
          <p:nvPr>
            <p:extLst>
              <p:ext uri="{D42A27DB-BD31-4B8C-83A1-F6EECF244321}">
                <p14:modId xmlns:p14="http://schemas.microsoft.com/office/powerpoint/2010/main" val="2286276361"/>
              </p:ext>
            </p:extLst>
          </p:nvPr>
        </p:nvGraphicFramePr>
        <p:xfrm>
          <a:off x="970322" y="199777"/>
          <a:ext cx="5369029" cy="44805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698B905B-EDD2-47EF-8F1C-D4F8622C25BC}"/>
              </a:ext>
            </a:extLst>
          </p:cNvPr>
          <p:cNvPicPr>
            <a:picLocks noChangeAspect="1"/>
          </p:cNvPicPr>
          <p:nvPr/>
        </p:nvPicPr>
        <p:blipFill rotWithShape="1">
          <a:blip r:embed="rId9">
            <a:grayscl/>
          </a:blip>
          <a:srcRect l="6876" t="40870" r="27132" b="40667"/>
          <a:stretch/>
        </p:blipFill>
        <p:spPr>
          <a:xfrm>
            <a:off x="369712" y="4880113"/>
            <a:ext cx="6788426" cy="1266245"/>
          </a:xfrm>
          <a:prstGeom prst="rect">
            <a:avLst/>
          </a:prstGeom>
        </p:spPr>
      </p:pic>
      <p:pic>
        <p:nvPicPr>
          <p:cNvPr id="18" name="Audio 17">
            <a:hlinkClick r:id="" action="ppaction://media"/>
            <a:extLst>
              <a:ext uri="{FF2B5EF4-FFF2-40B4-BE49-F238E27FC236}">
                <a16:creationId xmlns:a16="http://schemas.microsoft.com/office/drawing/2014/main" id="{AC1FB837-6FBD-4FD2-90D7-F6E641472B2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650271942"/>
      </p:ext>
    </p:extLst>
  </p:cSld>
  <p:clrMapOvr>
    <a:masterClrMapping/>
  </p:clrMapOvr>
  <mc:AlternateContent xmlns:mc="http://schemas.openxmlformats.org/markup-compatibility/2006">
    <mc:Choice xmlns:p14="http://schemas.microsoft.com/office/powerpoint/2010/main" Requires="p14">
      <p:transition spd="slow" p14:dur="2000" advTm="92312"/>
    </mc:Choice>
    <mc:Fallback>
      <p:transition spd="slow" advTm="92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078F889-8780-48D5-8B9E-DF8B13063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B443CC0D-7269-4D31-BFEB-3A6DD359040D}"/>
              </a:ext>
            </a:extLst>
          </p:cNvPr>
          <p:cNvSpPr>
            <a:spLocks noGrp="1"/>
          </p:cNvSpPr>
          <p:nvPr>
            <p:ph type="title"/>
          </p:nvPr>
        </p:nvSpPr>
        <p:spPr>
          <a:xfrm>
            <a:off x="1371600" y="685800"/>
            <a:ext cx="9601200" cy="1485900"/>
          </a:xfrm>
        </p:spPr>
        <p:txBody>
          <a:bodyPr>
            <a:normAutofit/>
          </a:bodyPr>
          <a:lstStyle/>
          <a:p>
            <a:r>
              <a:rPr lang="en-US" dirty="0">
                <a:solidFill>
                  <a:schemeClr val="bg2"/>
                </a:solidFill>
                <a:latin typeface="Times New Roman" panose="02020603050405020304" pitchFamily="18" charset="0"/>
                <a:cs typeface="Times New Roman" panose="02020603050405020304" pitchFamily="18" charset="0"/>
              </a:rPr>
              <a:t>Required Skill Set</a:t>
            </a:r>
          </a:p>
        </p:txBody>
      </p:sp>
      <p:sp>
        <p:nvSpPr>
          <p:cNvPr id="29" name="Rectangle 28">
            <a:extLst>
              <a:ext uri="{FF2B5EF4-FFF2-40B4-BE49-F238E27FC236}">
                <a16:creationId xmlns:a16="http://schemas.microsoft.com/office/drawing/2014/main" id="{3A4CABA2-22A0-44B2-BD92-28FF73FCE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Diagram 4">
            <a:extLst>
              <a:ext uri="{FF2B5EF4-FFF2-40B4-BE49-F238E27FC236}">
                <a16:creationId xmlns:a16="http://schemas.microsoft.com/office/drawing/2014/main" id="{3725856E-D48E-47C9-996A-2EC902443B74}"/>
              </a:ext>
            </a:extLst>
          </p:cNvPr>
          <p:cNvGraphicFramePr/>
          <p:nvPr>
            <p:extLst>
              <p:ext uri="{D42A27DB-BD31-4B8C-83A1-F6EECF244321}">
                <p14:modId xmlns:p14="http://schemas.microsoft.com/office/powerpoint/2010/main" val="844187145"/>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Audio 8">
            <a:hlinkClick r:id="" action="ppaction://media"/>
            <a:extLst>
              <a:ext uri="{FF2B5EF4-FFF2-40B4-BE49-F238E27FC236}">
                <a16:creationId xmlns:a16="http://schemas.microsoft.com/office/drawing/2014/main" id="{AB1B085F-A68F-4E93-A483-3AB97CB9593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19510143"/>
      </p:ext>
    </p:extLst>
  </p:cSld>
  <p:clrMapOvr>
    <a:masterClrMapping/>
  </p:clrMapOvr>
  <mc:AlternateContent xmlns:mc="http://schemas.openxmlformats.org/markup-compatibility/2006">
    <mc:Choice xmlns:p14="http://schemas.microsoft.com/office/powerpoint/2010/main" Requires="p14">
      <p:transition spd="slow" p14:dur="2000" advTm="20629"/>
    </mc:Choice>
    <mc:Fallback>
      <p:transition spd="slow" advTm="20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CBD57-0EEE-4074-A7F7-9064E1464C2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Pay Analysis</a:t>
            </a:r>
          </a:p>
        </p:txBody>
      </p:sp>
      <p:sp>
        <p:nvSpPr>
          <p:cNvPr id="11" name="TextBox 10">
            <a:extLst>
              <a:ext uri="{FF2B5EF4-FFF2-40B4-BE49-F238E27FC236}">
                <a16:creationId xmlns:a16="http://schemas.microsoft.com/office/drawing/2014/main" id="{FA358224-17A4-42AB-8D88-E6AB3010F87D}"/>
              </a:ext>
            </a:extLst>
          </p:cNvPr>
          <p:cNvSpPr txBox="1"/>
          <p:nvPr/>
        </p:nvSpPr>
        <p:spPr>
          <a:xfrm>
            <a:off x="7651839" y="907436"/>
            <a:ext cx="167589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Entry level</a:t>
            </a:r>
          </a:p>
        </p:txBody>
      </p:sp>
      <p:sp>
        <p:nvSpPr>
          <p:cNvPr id="12" name="TextBox 11">
            <a:extLst>
              <a:ext uri="{FF2B5EF4-FFF2-40B4-BE49-F238E27FC236}">
                <a16:creationId xmlns:a16="http://schemas.microsoft.com/office/drawing/2014/main" id="{AEA8CD40-99D0-4006-9732-9F4B3F345636}"/>
              </a:ext>
            </a:extLst>
          </p:cNvPr>
          <p:cNvSpPr txBox="1"/>
          <p:nvPr/>
        </p:nvSpPr>
        <p:spPr>
          <a:xfrm>
            <a:off x="7698136" y="2796009"/>
            <a:ext cx="167589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Mid-Career</a:t>
            </a:r>
          </a:p>
        </p:txBody>
      </p:sp>
      <p:sp>
        <p:nvSpPr>
          <p:cNvPr id="13" name="TextBox 12">
            <a:extLst>
              <a:ext uri="{FF2B5EF4-FFF2-40B4-BE49-F238E27FC236}">
                <a16:creationId xmlns:a16="http://schemas.microsoft.com/office/drawing/2014/main" id="{DE10381E-73AB-4287-B5CB-776A994CA8C8}"/>
              </a:ext>
            </a:extLst>
          </p:cNvPr>
          <p:cNvSpPr txBox="1"/>
          <p:nvPr/>
        </p:nvSpPr>
        <p:spPr>
          <a:xfrm>
            <a:off x="7698136" y="4834701"/>
            <a:ext cx="167589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Experienced</a:t>
            </a:r>
          </a:p>
        </p:txBody>
      </p:sp>
      <p:pic>
        <p:nvPicPr>
          <p:cNvPr id="15" name="Picture 14">
            <a:extLst>
              <a:ext uri="{FF2B5EF4-FFF2-40B4-BE49-F238E27FC236}">
                <a16:creationId xmlns:a16="http://schemas.microsoft.com/office/drawing/2014/main" id="{BC3531B6-615E-43A0-BBDB-221BC8889E32}"/>
              </a:ext>
            </a:extLst>
          </p:cNvPr>
          <p:cNvPicPr>
            <a:picLocks noChangeAspect="1"/>
          </p:cNvPicPr>
          <p:nvPr/>
        </p:nvPicPr>
        <p:blipFill>
          <a:blip r:embed="rId4"/>
          <a:stretch>
            <a:fillRect/>
          </a:stretch>
        </p:blipFill>
        <p:spPr>
          <a:xfrm>
            <a:off x="7742946" y="1275049"/>
            <a:ext cx="2908264" cy="1371600"/>
          </a:xfrm>
          <a:prstGeom prst="rect">
            <a:avLst/>
          </a:prstGeom>
        </p:spPr>
      </p:pic>
      <p:pic>
        <p:nvPicPr>
          <p:cNvPr id="17" name="Picture 16">
            <a:extLst>
              <a:ext uri="{FF2B5EF4-FFF2-40B4-BE49-F238E27FC236}">
                <a16:creationId xmlns:a16="http://schemas.microsoft.com/office/drawing/2014/main" id="{A234939B-C23D-4CFF-A666-E6ED4BCB62F7}"/>
              </a:ext>
            </a:extLst>
          </p:cNvPr>
          <p:cNvPicPr>
            <a:picLocks noChangeAspect="1"/>
          </p:cNvPicPr>
          <p:nvPr/>
        </p:nvPicPr>
        <p:blipFill>
          <a:blip r:embed="rId5"/>
          <a:stretch>
            <a:fillRect/>
          </a:stretch>
        </p:blipFill>
        <p:spPr>
          <a:xfrm>
            <a:off x="7758667" y="3165341"/>
            <a:ext cx="2892543" cy="1371600"/>
          </a:xfrm>
          <a:prstGeom prst="rect">
            <a:avLst/>
          </a:prstGeom>
        </p:spPr>
      </p:pic>
      <p:pic>
        <p:nvPicPr>
          <p:cNvPr id="19" name="Picture 18">
            <a:extLst>
              <a:ext uri="{FF2B5EF4-FFF2-40B4-BE49-F238E27FC236}">
                <a16:creationId xmlns:a16="http://schemas.microsoft.com/office/drawing/2014/main" id="{3D36DD2D-9534-408F-9758-B7A056163A6F}"/>
              </a:ext>
            </a:extLst>
          </p:cNvPr>
          <p:cNvPicPr>
            <a:picLocks noChangeAspect="1"/>
          </p:cNvPicPr>
          <p:nvPr/>
        </p:nvPicPr>
        <p:blipFill>
          <a:blip r:embed="rId6"/>
          <a:stretch>
            <a:fillRect/>
          </a:stretch>
        </p:blipFill>
        <p:spPr>
          <a:xfrm>
            <a:off x="7758667" y="5204993"/>
            <a:ext cx="2907792" cy="1371600"/>
          </a:xfrm>
          <a:prstGeom prst="rect">
            <a:avLst/>
          </a:prstGeom>
        </p:spPr>
      </p:pic>
      <p:graphicFrame>
        <p:nvGraphicFramePr>
          <p:cNvPr id="23" name="Diagram 22">
            <a:extLst>
              <a:ext uri="{FF2B5EF4-FFF2-40B4-BE49-F238E27FC236}">
                <a16:creationId xmlns:a16="http://schemas.microsoft.com/office/drawing/2014/main" id="{F509789F-E441-4C97-80CA-05E135728578}"/>
              </a:ext>
            </a:extLst>
          </p:cNvPr>
          <p:cNvGraphicFramePr/>
          <p:nvPr>
            <p:extLst>
              <p:ext uri="{D42A27DB-BD31-4B8C-83A1-F6EECF244321}">
                <p14:modId xmlns:p14="http://schemas.microsoft.com/office/powerpoint/2010/main" val="1386936981"/>
              </p:ext>
            </p:extLst>
          </p:nvPr>
        </p:nvGraphicFramePr>
        <p:xfrm>
          <a:off x="1498922" y="3137891"/>
          <a:ext cx="5158053" cy="34387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5" name="TextBox 24">
            <a:extLst>
              <a:ext uri="{FF2B5EF4-FFF2-40B4-BE49-F238E27FC236}">
                <a16:creationId xmlns:a16="http://schemas.microsoft.com/office/drawing/2014/main" id="{DAC0B0CF-E8F2-4E10-9FDC-8FFE90459DD3}"/>
              </a:ext>
            </a:extLst>
          </p:cNvPr>
          <p:cNvSpPr txBox="1"/>
          <p:nvPr/>
        </p:nvSpPr>
        <p:spPr>
          <a:xfrm>
            <a:off x="1261913" y="1710035"/>
            <a:ext cx="6097978" cy="1477328"/>
          </a:xfrm>
          <a:prstGeom prst="rect">
            <a:avLst/>
          </a:prstGeom>
          <a:noFill/>
        </p:spPr>
        <p:txBody>
          <a:bodyPr wrap="square">
            <a:spAutoFit/>
          </a:bodyPr>
          <a:lstStyle/>
          <a:p>
            <a:pPr algn="just"/>
            <a:r>
              <a:rPr lang="en-US" b="0" i="0" dirty="0">
                <a:solidFill>
                  <a:srgbClr val="302C2C"/>
                </a:solidFill>
                <a:effectLst/>
                <a:latin typeface="Times New Roman" panose="02020603050405020304" pitchFamily="18" charset="0"/>
                <a:cs typeface="Times New Roman" panose="02020603050405020304" pitchFamily="18" charset="0"/>
              </a:rPr>
              <a:t>Machine Learning, Big Data Analytics, Python, and R skills are linked to average salary. </a:t>
            </a:r>
          </a:p>
          <a:p>
            <a:pPr algn="just"/>
            <a:endParaRPr lang="en-US" b="0" i="0" dirty="0">
              <a:solidFill>
                <a:srgbClr val="302C2C"/>
              </a:solidFill>
              <a:effectLst/>
              <a:latin typeface="Times New Roman" panose="02020603050405020304" pitchFamily="18" charset="0"/>
              <a:cs typeface="Times New Roman" panose="02020603050405020304" pitchFamily="18" charset="0"/>
            </a:endParaRPr>
          </a:p>
          <a:p>
            <a:pPr algn="just"/>
            <a:r>
              <a:rPr lang="en-US" b="0" i="0" dirty="0">
                <a:solidFill>
                  <a:srgbClr val="302C2C"/>
                </a:solidFill>
                <a:effectLst/>
                <a:latin typeface="Times New Roman" panose="02020603050405020304" pitchFamily="18" charset="0"/>
                <a:cs typeface="Times New Roman" panose="02020603050405020304" pitchFamily="18" charset="0"/>
              </a:rPr>
              <a:t>Statistical Analysis is one of the skills that pays less than market rate.</a:t>
            </a:r>
            <a:endParaRPr lang="en-US" dirty="0">
              <a:latin typeface="Times New Roman" panose="02020603050405020304" pitchFamily="18" charset="0"/>
              <a:cs typeface="Times New Roman" panose="02020603050405020304" pitchFamily="18" charset="0"/>
            </a:endParaRPr>
          </a:p>
        </p:txBody>
      </p:sp>
      <p:pic>
        <p:nvPicPr>
          <p:cNvPr id="29" name="Audio 28">
            <a:hlinkClick r:id="" action="ppaction://media"/>
            <a:extLst>
              <a:ext uri="{FF2B5EF4-FFF2-40B4-BE49-F238E27FC236}">
                <a16:creationId xmlns:a16="http://schemas.microsoft.com/office/drawing/2014/main" id="{514CC776-AC53-4B25-B4D8-8E5141D24E2C}"/>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56121763"/>
      </p:ext>
    </p:extLst>
  </p:cSld>
  <p:clrMapOvr>
    <a:masterClrMapping/>
  </p:clrMapOvr>
  <mc:AlternateContent xmlns:mc="http://schemas.openxmlformats.org/markup-compatibility/2006">
    <mc:Choice xmlns:p14="http://schemas.microsoft.com/office/powerpoint/2010/main" Requires="p14">
      <p:transition spd="slow" p14:dur="2000" advTm="80118"/>
    </mc:Choice>
    <mc:Fallback>
      <p:transition spd="slow" advTm="80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3"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6" name="Rectangle 15">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18" name="Group 17">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9"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sp>
        <p:sp>
          <p:nvSpPr>
            <p:cNvPr id="20"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sp>
      </p:grpSp>
      <p:sp>
        <p:nvSpPr>
          <p:cNvPr id="7" name="TextBox 6">
            <a:extLst>
              <a:ext uri="{FF2B5EF4-FFF2-40B4-BE49-F238E27FC236}">
                <a16:creationId xmlns:a16="http://schemas.microsoft.com/office/drawing/2014/main" id="{C642C65D-4256-4841-9958-6451D9A91505}"/>
              </a:ext>
            </a:extLst>
          </p:cNvPr>
          <p:cNvSpPr txBox="1"/>
          <p:nvPr/>
        </p:nvSpPr>
        <p:spPr>
          <a:xfrm>
            <a:off x="3892480" y="5634436"/>
            <a:ext cx="6831673" cy="1086237"/>
          </a:xfrm>
          <a:prstGeom prst="rect">
            <a:avLst/>
          </a:prstGeom>
        </p:spPr>
        <p:txBody>
          <a:bodyPr vert="horz" lIns="91440" tIns="45720" rIns="91440" bIns="45720" rtlCol="0">
            <a:normAutofit/>
          </a:bodyPr>
          <a:lstStyle/>
          <a:p>
            <a:pPr algn="ctr" defTabSz="914400">
              <a:lnSpc>
                <a:spcPct val="112000"/>
              </a:lnSpc>
              <a:spcAft>
                <a:spcPts val="600"/>
              </a:spcAft>
            </a:pPr>
            <a:r>
              <a:rPr lang="en-US" sz="2400" dirty="0">
                <a:solidFill>
                  <a:schemeClr val="tx2"/>
                </a:solidFill>
                <a:latin typeface="Times New Roman" panose="02020603050405020304" pitchFamily="18" charset="0"/>
                <a:cs typeface="Times New Roman" panose="02020603050405020304" pitchFamily="18" charset="0"/>
              </a:rPr>
              <a:t>References</a:t>
            </a:r>
          </a:p>
        </p:txBody>
      </p:sp>
      <p:sp>
        <p:nvSpPr>
          <p:cNvPr id="5" name="TextBox 4">
            <a:extLst>
              <a:ext uri="{FF2B5EF4-FFF2-40B4-BE49-F238E27FC236}">
                <a16:creationId xmlns:a16="http://schemas.microsoft.com/office/drawing/2014/main" id="{69A4D659-DFC9-4F64-A9CB-6CDC6002B51D}"/>
              </a:ext>
            </a:extLst>
          </p:cNvPr>
          <p:cNvSpPr txBox="1"/>
          <p:nvPr/>
        </p:nvSpPr>
        <p:spPr>
          <a:xfrm>
            <a:off x="1713227" y="1618690"/>
            <a:ext cx="8754035" cy="3447098"/>
          </a:xfrm>
          <a:prstGeom prst="rect">
            <a:avLst/>
          </a:prstGeom>
          <a:noFill/>
        </p:spPr>
        <p:txBody>
          <a:bodyPr wrap="square">
            <a:spAutoFit/>
          </a:bodyPr>
          <a:lstStyle/>
          <a:p>
            <a:pPr>
              <a:spcAft>
                <a:spcPts val="600"/>
              </a:spcAft>
            </a:pPr>
            <a:r>
              <a:rPr lang="en-US" dirty="0">
                <a:latin typeface="Times New Roman" panose="02020603050405020304" pitchFamily="18" charset="0"/>
                <a:cs typeface="Times New Roman" panose="02020603050405020304" pitchFamily="18" charset="0"/>
              </a:rPr>
              <a:t>[1]   https://www.analyticsinsight.net/data-scientists-will-be-the-most-in-demand-profession-in-the-next-5-years-here-is-why/</a:t>
            </a:r>
          </a:p>
          <a:p>
            <a:pPr>
              <a:spcAft>
                <a:spcPts val="600"/>
              </a:spcAft>
            </a:pPr>
            <a:r>
              <a:rPr lang="en-US" dirty="0">
                <a:latin typeface="Times New Roman" panose="02020603050405020304" pitchFamily="18" charset="0"/>
                <a:cs typeface="Times New Roman" panose="02020603050405020304" pitchFamily="18" charset="0"/>
              </a:rPr>
              <a:t>[2]https://www.payscale.com/research/US/Job=Senior_Data_Scientist/Salary/c8a36a27/Late-Career</a:t>
            </a:r>
          </a:p>
          <a:p>
            <a:pPr>
              <a:spcAft>
                <a:spcPts val="600"/>
              </a:spcAft>
            </a:pPr>
            <a:r>
              <a:rPr lang="en-US" dirty="0">
                <a:latin typeface="Times New Roman" panose="02020603050405020304" pitchFamily="18" charset="0"/>
                <a:cs typeface="Times New Roman" panose="02020603050405020304" pitchFamily="18" charset="0"/>
              </a:rPr>
              <a:t>[3] https://www.glassdoor.com/Salaries/boston-data-scientist-salary-SRCH_IL.0,6_IM109_KO7,21.htm?clickSource=searchBtn</a:t>
            </a:r>
          </a:p>
          <a:p>
            <a:pPr>
              <a:spcAft>
                <a:spcPts val="600"/>
              </a:spcAft>
            </a:pPr>
            <a:r>
              <a:rPr lang="en-US" dirty="0">
                <a:latin typeface="Times New Roman" panose="02020603050405020304" pitchFamily="18" charset="0"/>
                <a:cs typeface="Times New Roman" panose="02020603050405020304" pitchFamily="18" charset="0"/>
              </a:rPr>
              <a:t>[4]https://www.payscale.com/mypayscale.aspx?tab=personal&amp;view=reports&amp;surveyId=9c99e794-ecd7-427e-84e8-117f792a6ff8</a:t>
            </a:r>
          </a:p>
          <a:p>
            <a:pPr>
              <a:spcAft>
                <a:spcPts val="600"/>
              </a:spcAft>
            </a:pPr>
            <a:r>
              <a:rPr lang="en-US" dirty="0">
                <a:latin typeface="Times New Roman" panose="02020603050405020304" pitchFamily="18" charset="0"/>
                <a:cs typeface="Times New Roman" panose="02020603050405020304" pitchFamily="18" charset="0"/>
              </a:rPr>
              <a:t>[5]https://www.linkedin.com/jobs/view/equity-data-scientist-at-morgan-stanley-2838559501/?utm_campaign=google_jobs_apply&amp;utm_source=google_jobs_apply&amp;utm_medium=organic</a:t>
            </a:r>
          </a:p>
        </p:txBody>
      </p:sp>
      <p:pic>
        <p:nvPicPr>
          <p:cNvPr id="11" name="Audio 10">
            <a:hlinkClick r:id="" action="ppaction://media"/>
            <a:extLst>
              <a:ext uri="{FF2B5EF4-FFF2-40B4-BE49-F238E27FC236}">
                <a16:creationId xmlns:a16="http://schemas.microsoft.com/office/drawing/2014/main" id="{8B862BC4-A3F3-47C3-9D3B-56D1C27201F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67425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0431"/>
    </mc:Choice>
    <mc:Fallback>
      <p:transition spd="slow" advTm="10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{BBCE0365-3ED0-43DD-B1F8-A1C9945826BD}tf10001105</Template>
  <TotalTime>639</TotalTime>
  <Words>444</Words>
  <Application>Microsoft Office PowerPoint</Application>
  <PresentationFormat>Widescreen</PresentationFormat>
  <Paragraphs>62</Paragraphs>
  <Slides>7</Slides>
  <Notes>0</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Franklin Gothic Book</vt:lpstr>
      <vt:lpstr>Open Sans</vt:lpstr>
      <vt:lpstr>Times New Roman</vt:lpstr>
      <vt:lpstr>Crop</vt:lpstr>
      <vt:lpstr>  Job role  </vt:lpstr>
      <vt:lpstr>Why Equity Data Scientist?</vt:lpstr>
      <vt:lpstr>Responsibility as Equity Data Scientist </vt:lpstr>
      <vt:lpstr>Job Prediction</vt:lpstr>
      <vt:lpstr>Required Skill Set</vt:lpstr>
      <vt:lpstr>Pay Analysis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 role  DATA Scientist</dc:title>
  <dc:creator>Abhinav Jain</dc:creator>
  <cp:lastModifiedBy>Abhinav Jain</cp:lastModifiedBy>
  <cp:revision>45</cp:revision>
  <dcterms:created xsi:type="dcterms:W3CDTF">2022-02-08T16:32:10Z</dcterms:created>
  <dcterms:modified xsi:type="dcterms:W3CDTF">2022-02-09T03:11:38Z</dcterms:modified>
</cp:coreProperties>
</file>